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5512B-CCA2-4330-8337-6815264F94C7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BE791-3A88-40B6-8C1B-4BB85A09AB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90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Près de 75 % des jeunes Canadiens de 12 à 17 ans ont dit avoir un poids santé pour leur taille en 2008. Chez les filles, 75,2 % avaient un indice de masse corporelle (IMC) n’indiquant aucun surpoids ni obésité, tout comme chez les garçons (75,0 %). Ainsi, près de 25 % des garçons et filles de ce groupe d’âge avaient un IMC révélant du surpoids ou de l’obésité.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1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9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7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Natalie Phillips\Desktop\Profile Launch\Health Outcomes\jpegs\HealthOut_F 3.9.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0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9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2012-11-02T16:21:26Z</dcterms:created>
  <dcterms:modified xsi:type="dcterms:W3CDTF">2012-11-02T16:21:44Z</dcterms:modified>
</cp:coreProperties>
</file>