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61D18-A145-4C26-B134-921DADEBFD39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ABE-95FD-4658-B601-23C91D55EB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97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2007-2009, l’Enquête canadienne sur les mesures de la santé a révélé que les plus jeunes enfants étaient plus actifs (nombre moyen de pas par jour) que les adolescents plus âgés. Sans égard à l’âge, les garçons sont plus physiquement actifs que les filles. Chez les garçons, le nombre moyen de pas par jour diminue de 15 % entre l’âge de 6 à 10 ans et l’adolescence, tandis que chez les filles, il diminue de 22 %.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Considérations :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Selon le bulletin sur l’activité physique chez les enfants et les jeunes, seulement 7 % des enfants et jeunes sont aussi actifs que ce que recommandent les lignes directrices canadiennes, soit 60 minutes d’activité physique par jour.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Enquête canadienne sur les mesures de la santé de 2007-2009. Statistique Canada.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088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8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Natalie Phillips\Desktop\Profile Launch\Health Outcomes\jpegs\HealthOut_F 3.9.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41438"/>
            <a:ext cx="65055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8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2012-11-02T16:21:01Z</dcterms:created>
  <dcterms:modified xsi:type="dcterms:W3CDTF">2012-11-02T16:21:19Z</dcterms:modified>
</cp:coreProperties>
</file>