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12D0E-496D-4DB0-A2DE-7140B4804BAC}" type="datetimeFigureOut">
              <a:rPr lang="en-CA" smtClean="0"/>
              <a:t>02/11/2012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35DEB-D93D-40C7-B38E-03E5745FEF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296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hr-irsc.gc.ca/f/documents/gender_health_mpkit_2005_f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phac-aspc.gc.ca/publicat/human-humain06/pdf/human_face_f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 Canada, le suicide est l’une des principales causes de décès chez les jeunes et les jeunes adultes. Chez les garçons de 15 à 19 ans, le taux de suicides a diminué de 23 % entre 2000 et 2009, tandis que chez les filles, il est resté plutôt stable.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Considérations :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Les jeunes femmes font plus de tentatives de suicide que les jeunes hommes, mais ces derniers réussissent plus souvent que leurs homologues féminines.</a:t>
            </a:r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Une piètre santé mentale a un impact significatif sur la santé et le bien-être des jeunes et jeunes adultes, et peut mener à des dénouements tragiques chez cette cohorte.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Instituts de recherche en santé du Canada (2005). </a:t>
            </a:r>
            <a:r>
              <a:rPr lang="fr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genre et la santé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Consulté le 28 mai 2012, à </a:t>
            </a:r>
            <a:r>
              <a:rPr lang="fr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http://www.cihr-irsc.gc.ca/f/documents/gender_health_mpkit_2005_f.pdf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Gouvernement du Canada (2006). </a:t>
            </a:r>
            <a:r>
              <a:rPr lang="fr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Aspect humain de la santé mentale et de la maladie mentale au Canada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fr-CA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Consulté le 28 mai 2012, à </a:t>
            </a:r>
            <a:r>
              <a:rPr lang="fr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http://www.phac-aspc.gc.ca/publicat/human-humain06/pdf/human_face_f.pdf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15964-F53B-4155-A73E-6F6DBA803BC2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17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417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3 – </a:t>
            </a:r>
            <a:r>
              <a:rPr lang="fr-FR" sz="1200" b="1">
                <a:solidFill>
                  <a:prstClr val="white"/>
                </a:solidFill>
              </a:rPr>
              <a:t>Résulatats de santé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81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Natalie Phillips\Desktop\Profile Launch\Health Outcomes\jpegs\HealthOut_F 3.8.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341438"/>
            <a:ext cx="650557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14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2012-11-02T16:20:36Z</dcterms:created>
  <dcterms:modified xsi:type="dcterms:W3CDTF">2012-11-02T16:20:51Z</dcterms:modified>
</cp:coreProperties>
</file>