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B0018-01A0-4B5A-9FEC-97960112F977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E5980-46EF-4332-8071-5943BDA5CC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7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les PMR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ayant participé à l’Enquête sur les jeunes Canadiens de 2010-2011, 7,1 % des enfants de 2 à 5 ans montrent des symptômes de troubles affectifs. C’est au Manitoba que ce taux est le plus élevé (12,3 %).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90 % des cas, la « personne la mieux renseignée » (PMR) était la mère.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8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19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82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Natalie Phillips\Desktop\Profile Launch\Health Outcomes\jpegs\HealthOut_F 3.8.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48176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3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2012-11-02T16:20:10Z</dcterms:created>
  <dcterms:modified xsi:type="dcterms:W3CDTF">2012-11-02T16:20:25Z</dcterms:modified>
</cp:coreProperties>
</file>