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DCE0C-A47A-423C-9BDE-7A6F815A1568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9319-3CBF-4302-A605-9FAAFCEA1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474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sc.gc.ca/hc-ps/alt_formats/hecs-sesc/pdf/pubs/tobac-tabac/youth-jeunes/youth-jeunes-fra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Selon l’Enquête sur la santé dans les collectivités canadiennes de 2009-2010, 15 % des Canadiens de 12 à 19 ans sont exposés à de la fumée secondaire à la maison. C’est en Colombie-Britannique (8,1 %) et en Ontario (12,0 %) que les taux sont les plus faibles, soit respectivement 8,1 et 12,0 %.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Considérations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initiatives visant à réduire le tabagisme dans les maisons sont importantes pour les jeunes. Le fait de réduire l’exposition aux toxines environnementales et à la fumée de cigarette dans l’air en général peut avoir un impact sur les habitudes éventuelles à l’adolescence : diminuer la visibilité du tabac peut réduire le risque de tabagisme chez les jeunes.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Santé Canada (1999). 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tabagisme chez les jeunes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Consulté le 28 mai 2012, à 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http://www.hc-sc.gc.ca/hc-ps/alt_formats/hecs-sesc/pdf/pubs/tobac-tabac/youth-jeunes/youth-jeunes-fra.pdf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5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82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56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Natalie Phillips\Desktop\Profile Launch\Health Outcomes\jpegs\HealthOut_F 3.7.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9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2012-11-02T16:17:48Z</dcterms:created>
  <dcterms:modified xsi:type="dcterms:W3CDTF">2012-11-02T16:18:09Z</dcterms:modified>
</cp:coreProperties>
</file>