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9344B-4A60-4D94-9B2B-305BBF837C42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FB551-F21F-4681-83CE-74FAF42429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11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2008-2009, l’Enquête longitudinale nationale sur les enfants et les jeunes a révélé que 90,7 % des répondants (les « personnes les mieux renseignées », ou « PMR ») ont dit que leur(s) enfant(s) de 0 à 7 ans était (étaient) en « très bonne » ou en « excellente » santé. (Dans 90 % des cas, la PMR était la mère de l’enfant ou des enfants.)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6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28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talie Phillips\Desktop\Profile Launch\Health Outcomes\jpegs\HealthOut_F 3.6.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481762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1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2012-11-02T16:17:12Z</dcterms:created>
  <dcterms:modified xsi:type="dcterms:W3CDTF">2012-11-02T16:17:32Z</dcterms:modified>
</cp:coreProperties>
</file>