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38FA4-CC6B-4F11-8AB7-C16F1D446E28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19C76-F342-4DE0-844B-9E41FFF5C6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13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2006-2007, l’Enquête longitudinale nationale sur les enfants et les jeunes a révélé que 56,3 % des garçons et 59,5 % des filles de 6 à 9 ans se disaient en excellente santé, et que 31,0 % des garçons et 31,1 % des filles se sentaient en très bonne santé. Très peu des enfants ont dit avoir un état de santé passable ou mauvais, soit 1,9 % chez les garçons et 1,2 % chez les filles.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2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76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1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atalie Phillips\Desktop\Profile Launch\Health Outcomes\jpegs\HealthOut_F 3.6.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0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2012-11-02T16:16:39Z</dcterms:created>
  <dcterms:modified xsi:type="dcterms:W3CDTF">2012-11-02T16:17:04Z</dcterms:modified>
</cp:coreProperties>
</file>