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F05AE-3A61-4980-97B6-9BE6CB45EF1F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1840D-B1F3-45D5-8A67-5DED07E03D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71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Selon l’Enquête sur la santé dans les collectivités canadiennes de 2009-2010, près de 68 % des jeunes de 12 à 19 ans se disent en « très bonne » ou « excellente » santé au pays. Le taux est le plus élevé en Nouvelle-Écosse (71,4 %), et le plus faible au Nunavut (44,2 %).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7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20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2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Natalie Phillips\Desktop\Profile Launch\Health Outcomes\jpegs\HealthOut_F 3.6.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481763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7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2012-11-02T16:16:07Z</dcterms:created>
  <dcterms:modified xsi:type="dcterms:W3CDTF">2012-11-02T16:16:25Z</dcterms:modified>
</cp:coreProperties>
</file>