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338E3-0A79-488D-A415-6DEA7FC55DE5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700CD-895C-4667-A70A-B438BAFF0F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3370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Selon l’Enquête sur la santé dans les collectivités canadiennes de 2009-2010, les incapacités limitant l’activité sont courantes chez les jeunes du Canada. C’est au Nunavut que ce taux est le plus marquant : 21,2 % des jeunes de 12 à 19 ans ont dit qu’une incapacité les limitait dans leurs activités. Par contre, à l’Île-du-Prince-Édouard, au Québec, en Ontario, en Colombie-Britannique et au Yukon, les jeunes du même groupe d’âge ayant cité de telles incapacités se situent juste sous la moyenne nationale de 14,7 %.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93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82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Natalie Phillips\Desktop\Profile Launch\Health Outcomes\jpegs\HealthOut_F 3.4.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5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2012-11-02T16:14:43Z</dcterms:created>
  <dcterms:modified xsi:type="dcterms:W3CDTF">2012-11-02T16:15:02Z</dcterms:modified>
</cp:coreProperties>
</file>