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5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AB6BDD-422F-4A7C-B8FA-19FAD3F04B84}" type="datetimeFigureOut">
              <a:rPr lang="en-CA" smtClean="0"/>
              <a:t>02/11/2012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232496-160F-4B6F-ADAE-A0AD49F339B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21429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hr-irsc.gc.ca/f/documents/gender_health_mpkit_2005_f.pdf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 Canada, les blessures non intentionnelles continuent d’être la principale cause de décès des enfants et jeunes de plus de 1 an. Le taux le plus élevé de décès par blessures non intentionnelles est celui des 15 à 19 ans; en 2009, 360 jeunes âgés de 15 à 19 ans sont décédés des suites d’une blessure non intentionnelle (16,0/100 000), tandis que ce taux se chiffre à 7,9/100 000 chez les nourrissons.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CA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Considérations : </a:t>
            </a:r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Dès un jeune âge, les garçons subissent plus fréquemment des blessures non intentionnelles graves par rapport aux filles;</a:t>
            </a:r>
            <a:r>
              <a:rPr lang="fr-CA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en effet, le taux de décès par blessures non intentionnelles chez les adolescents masculins est presque deux fois et demie plus élevé que chez les filles du même groupe d’âge.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CA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Instituts de recherche en santé du Canada (2005). </a:t>
            </a:r>
            <a:r>
              <a:rPr lang="fr-CA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 genre et la santé</a:t>
            </a:r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Consulté le 28 mai 2012, à </a:t>
            </a:r>
            <a:r>
              <a:rPr lang="fr-CA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http://www.cihr-irsc.gc.ca/f/documents/gender_health_mpkit_2005_f.pdf</a:t>
            </a:r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215964-F53B-4155-A73E-6F6DBA803BC2}" type="slidenum">
              <a:rPr lang="en-US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389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8913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27" name="Picture 6" descr="CICH_circleonly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1788"/>
            <a:ext cx="6477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extBox 7"/>
          <p:cNvSpPr txBox="1">
            <a:spLocks noChangeArrowheads="1"/>
          </p:cNvSpPr>
          <p:nvPr/>
        </p:nvSpPr>
        <p:spPr bwMode="auto">
          <a:xfrm>
            <a:off x="1116013" y="404813"/>
            <a:ext cx="7777162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2000" b="1">
                <a:solidFill>
                  <a:prstClr val="black"/>
                </a:solidFill>
              </a:rPr>
              <a:t>La santé des enfants du Canada : Un profil de l’ICSI </a:t>
            </a:r>
          </a:p>
          <a:p>
            <a:pPr eaLnBrk="1" fontAlgn="base" hangingPunct="1">
              <a:spcBef>
                <a:spcPts val="40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alibri" pitchFamily="34" charset="0"/>
              </a:rPr>
              <a:t>Module </a:t>
            </a:r>
            <a:r>
              <a:rPr lang="en-US" sz="1400">
                <a:solidFill>
                  <a:prstClr val="black"/>
                </a:solidFill>
              </a:rPr>
              <a:t>contextuel </a:t>
            </a:r>
            <a:endParaRPr lang="en-US" sz="140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029" name="TextBox 9"/>
          <p:cNvSpPr txBox="1">
            <a:spLocks noChangeArrowheads="1"/>
          </p:cNvSpPr>
          <p:nvPr/>
        </p:nvSpPr>
        <p:spPr bwMode="auto">
          <a:xfrm>
            <a:off x="539750" y="6308725"/>
            <a:ext cx="5976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1600" b="1">
                <a:solidFill>
                  <a:prstClr val="white"/>
                </a:solidFill>
                <a:latin typeface="Calibri" pitchFamily="34" charset="0"/>
              </a:rPr>
              <a:t>La santé des enfants du Canada : Un profil de l’ICSI</a:t>
            </a:r>
            <a:endParaRPr lang="en-US" sz="160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1030" name="TextBox 11"/>
          <p:cNvSpPr txBox="1">
            <a:spLocks noChangeArrowheads="1"/>
          </p:cNvSpPr>
          <p:nvPr/>
        </p:nvSpPr>
        <p:spPr bwMode="auto">
          <a:xfrm>
            <a:off x="6372225" y="6381750"/>
            <a:ext cx="27003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>
                <a:solidFill>
                  <a:prstClr val="white"/>
                </a:solidFill>
              </a:rPr>
              <a:t>© 2012  </a:t>
            </a:r>
            <a:r>
              <a:rPr lang="fr-FR" sz="800">
                <a:solidFill>
                  <a:prstClr val="white"/>
                </a:solidFill>
              </a:rPr>
              <a:t>Institut canadien de la santé infantile</a:t>
            </a:r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1031" name="TextBox 12"/>
          <p:cNvSpPr txBox="1">
            <a:spLocks noChangeArrowheads="1"/>
          </p:cNvSpPr>
          <p:nvPr/>
        </p:nvSpPr>
        <p:spPr bwMode="auto">
          <a:xfrm>
            <a:off x="395288" y="6597650"/>
            <a:ext cx="8640762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900" i="1">
                <a:solidFill>
                  <a:prstClr val="white"/>
                </a:solidFill>
              </a:rPr>
              <a:t>La présente page n’est que l’une des sections du profil de l’ICSI. Pour d’autres données intéressantes sur les enfants et les jeunes, consultez  </a:t>
            </a:r>
            <a:r>
              <a:rPr lang="en-US" sz="900" b="1">
                <a:solidFill>
                  <a:prstClr val="white"/>
                </a:solidFill>
              </a:rPr>
              <a:t>http://profile.cich.ca/</a:t>
            </a:r>
            <a:endParaRPr lang="en-US" sz="900" b="1">
              <a:solidFill>
                <a:prstClr val="black"/>
              </a:solidFill>
            </a:endParaRPr>
          </a:p>
        </p:txBody>
      </p:sp>
      <p:pic>
        <p:nvPicPr>
          <p:cNvPr id="1032" name="Picture 13" descr="CICH_WTcircleonly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6308725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 userDrawn="1"/>
        </p:nvSpPr>
        <p:spPr>
          <a:xfrm>
            <a:off x="0" y="0"/>
            <a:ext cx="9144000" cy="215900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34" name="Picture 13" descr="Profile filmstrip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05438"/>
            <a:ext cx="9144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TextBox 15"/>
          <p:cNvSpPr txBox="1">
            <a:spLocks noChangeArrowheads="1"/>
          </p:cNvSpPr>
          <p:nvPr userDrawn="1"/>
        </p:nvSpPr>
        <p:spPr bwMode="auto">
          <a:xfrm>
            <a:off x="2916238" y="765175"/>
            <a:ext cx="5976937" cy="276225"/>
          </a:xfrm>
          <a:prstGeom prst="rect">
            <a:avLst/>
          </a:prstGeom>
          <a:solidFill>
            <a:srgbClr val="1E335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prstClr val="white"/>
                </a:solidFill>
              </a:rPr>
              <a:t>Section 3 – </a:t>
            </a:r>
            <a:r>
              <a:rPr lang="fr-FR" sz="1200" b="1">
                <a:solidFill>
                  <a:prstClr val="white"/>
                </a:solidFill>
              </a:rPr>
              <a:t>Résulatats de santé</a:t>
            </a:r>
            <a:endParaRPr lang="en-US" sz="1200">
              <a:solidFill>
                <a:prstClr val="white"/>
              </a:solidFill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flipH="1">
            <a:off x="323850" y="1268413"/>
            <a:ext cx="856932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798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Natalie Phillips\Desktop\Profile Launch\Health Outcomes\jpegs\HealthOut_F 3.3.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341438"/>
            <a:ext cx="6480175" cy="398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589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CH Profil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CICH Profile Template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Phillips</dc:creator>
  <cp:lastModifiedBy>Natalie Phillips</cp:lastModifiedBy>
  <cp:revision>1</cp:revision>
  <dcterms:created xsi:type="dcterms:W3CDTF">2012-11-02T16:13:28Z</dcterms:created>
  <dcterms:modified xsi:type="dcterms:W3CDTF">2012-11-02T16:13:50Z</dcterms:modified>
</cp:coreProperties>
</file>