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34FB-37EE-43FE-BC5D-F1FE9B08CCD4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D425-9DBE-4417-B479-CDEB213640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58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2009, 3 423 enfants et jeunes canadiens âgés entre 0 et 19 ans sont décédés, ce qui se chiffre à un taux de 43,5/100 000. Toutefois, les taux varient considérablement d’une province à l’autre : deux des territoires présentent les taux les plus élevés (257,0/100 000 au Nunavut et 120,2/100 000 aux Territoires du Nord-Ouest), tandis que dans les provinces, ce sont la Saskatchewan (71,7/100 000) et le Manitoba (67,8/100 000) qui affichent les taux les plus élevés, et l’Île-du-Prince-Édouard (29,7/100 000) et la Colombie-Britannique (33,4/100 000) qui présentent les taux les plus faibles.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9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4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34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atalie Phillips\Desktop\Profile Launch\Health Outcomes\jpegs\HealthOut_F 3.2.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481763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8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2012-11-02T16:13:00Z</dcterms:created>
  <dcterms:modified xsi:type="dcterms:W3CDTF">2012-11-02T16:13:16Z</dcterms:modified>
</cp:coreProperties>
</file>