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83BE9-B9FE-47A0-B6F1-ADAD46FF0F96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5B1A4-2630-43EC-8B9D-7FCCCB107C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72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 Canada, les taux de mortalité chez les enfants et les jeunes âgés de 0 à 19 ans sont demeurés plutôt stables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 cours de cette période de 10 ans (2000 à 2009), surtout chez les filles. En effet, chez les garçons de 0 à 19 ans, les taux de décès ont diminué d’environ 9 % de 2000 à 2009.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Statistique Canada (2009). Statistique de l’état civil, bases de données sur les naissances et les décès et estimations de la population.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2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5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6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atalie Phillips\Desktop\Profile Launch\Health Outcomes\jpegs\HealthOut_F 3.2.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0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1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2012-11-02T16:12:29Z</dcterms:created>
  <dcterms:modified xsi:type="dcterms:W3CDTF">2012-11-02T16:12:44Z</dcterms:modified>
</cp:coreProperties>
</file>