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DEF7C-EB1F-417F-BDCC-C41693F893DD}" type="datetimeFigureOut">
              <a:rPr lang="en-CA" smtClean="0"/>
              <a:t>01/11/2012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1C5EA0-3419-40E5-B4B7-71BC9980EFC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3177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fr-CA" smtClean="0"/>
              <a:t>Les femmes sont plus nombreuses que les hommes à détenir un diplôme universitaire. En 2009, 37 % des femmes de 25 à 39 ans en détenaient un, comparativement à 27 % de leurs homologues masculins. Toutefois, les jeunes dont les parents possèdent un diplôme universitaire sont eux-mêmes plus susceptibles d’en détenir un. De fait, parmi les personnes de 25 à 39 ans dont les deux parents étaient diplômés universitaires, 67 % des hommes et 77 % des femmes en détenaient un, comparativement à 20 % des hommes et 31 % des femmes dont les parents n’avaient obtenu qu’un diplôme d’études secondaires. La probabilité de détenir un diplôme universitaire augmente proportionnellement au niveau de scolarité des parents.</a:t>
            </a:r>
            <a:endParaRPr lang="en-CA" smtClean="0"/>
          </a:p>
          <a:p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595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2000" b="1">
                <a:solidFill>
                  <a:prstClr val="black"/>
                </a:solidFill>
              </a:rPr>
              <a:t>La santé des enfants du Canada : Un profil de l’ICSI </a:t>
            </a:r>
          </a:p>
          <a:p>
            <a:pPr eaLnBrk="1" fontAlgn="base" hangingPunct="1">
              <a:spcBef>
                <a:spcPts val="4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alibri" pitchFamily="34" charset="0"/>
              </a:rPr>
              <a:t>Module </a:t>
            </a:r>
            <a:r>
              <a:rPr lang="en-US" sz="1400">
                <a:solidFill>
                  <a:prstClr val="black"/>
                </a:solidFill>
              </a:rPr>
              <a:t>contextuel </a:t>
            </a:r>
            <a:endParaRPr lang="en-US" sz="14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1600" b="1">
                <a:solidFill>
                  <a:prstClr val="white"/>
                </a:solidFill>
                <a:latin typeface="Calibri" pitchFamily="34" charset="0"/>
              </a:rPr>
              <a:t>La santé des enfants du Canada : Un profil de l’ICSI</a:t>
            </a:r>
            <a:endParaRPr lang="en-US" sz="160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6372225" y="6381750"/>
            <a:ext cx="2700338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prstClr val="white"/>
                </a:solidFill>
              </a:rPr>
              <a:t>© 2012  </a:t>
            </a:r>
            <a:r>
              <a:rPr lang="fr-FR" sz="800">
                <a:solidFill>
                  <a:prstClr val="white"/>
                </a:solidFill>
              </a:rPr>
              <a:t>Institut canadien de la santé infantile</a:t>
            </a:r>
            <a:endParaRPr lang="en-US" sz="800">
              <a:solidFill>
                <a:prstClr val="white"/>
              </a:solidFill>
            </a:endParaRP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395288" y="6597650"/>
            <a:ext cx="8640762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fr-FR" sz="900" i="1">
                <a:solidFill>
                  <a:prstClr val="white"/>
                </a:solidFill>
              </a:rPr>
              <a:t>La présente page n’est que l’une des sections du profil de l’ICSI. Pour d’autres données intéressantes sur les enfants et les jeunes, consultez  </a:t>
            </a:r>
            <a:r>
              <a:rPr lang="en-US" sz="900" b="1">
                <a:solidFill>
                  <a:prstClr val="white"/>
                </a:solidFill>
              </a:rPr>
              <a:t>http://profile.cich.ca/</a:t>
            </a:r>
            <a:endParaRPr lang="en-US" sz="900" b="1">
              <a:solidFill>
                <a:prstClr val="black"/>
              </a:solidFill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6225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prstClr val="white"/>
                </a:solidFill>
              </a:rPr>
              <a:t>Section 2 – </a:t>
            </a:r>
            <a:r>
              <a:rPr lang="fr-FR" sz="1200" b="1">
                <a:solidFill>
                  <a:prstClr val="white"/>
                </a:solidFill>
              </a:rPr>
              <a:t>Vie familiale</a:t>
            </a:r>
            <a:endParaRPr lang="en-US" sz="120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1736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Users\Natalie Phillips\Desktop\Profile Launch\Family Life\JPEGs\Family_F 2.2.2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341438"/>
            <a:ext cx="6577012" cy="4030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610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1</cp:revision>
  <dcterms:created xsi:type="dcterms:W3CDTF">2012-11-01T15:33:45Z</dcterms:created>
  <dcterms:modified xsi:type="dcterms:W3CDTF">2012-11-01T15:34:00Z</dcterms:modified>
</cp:coreProperties>
</file>