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66D9E-7E0C-40E3-BA78-123D46721313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51FCD-FE17-4CB2-87AA-B3184308BC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813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En 1971, les mères chefs de famille monoparentale travaillaient en moyenne 12 heures par semaine pour soutenir leur famille. En 1987, elles étaient passé à 21 heures par semaine. Au début du nouveau millénaire, les mères seules travaillaient 27 heures par semaine et les plus récentes estimations semblent indiquer que leur semaine de travail a continué d’augmenter pour atteindre 29 heures en 2006. Malgré l’accroissement de leurs heures de travail, le revenu disponible réel de ces femmes est demeuré faible. </a:t>
            </a:r>
            <a:endParaRPr lang="en-CA" smtClean="0"/>
          </a:p>
          <a:p>
            <a:r>
              <a:rPr lang="fr-CA" smtClean="0"/>
              <a:t> </a:t>
            </a:r>
            <a:endParaRPr lang="en-CA" smtClean="0"/>
          </a:p>
          <a:p>
            <a:r>
              <a:rPr lang="fr-CA" smtClean="0"/>
              <a:t>Les gains des mères chefs de famille monoparentale ont aussi augmenté. Leur revenu disponible est passé de 9 825 $ en 1971 à 15 120 $ en 1991 et à 22 874 $ en 2006.</a:t>
            </a:r>
            <a:endParaRPr lang="en-CA" smtClean="0"/>
          </a:p>
          <a:p>
            <a:endParaRPr lang="en-CA" smtClean="0"/>
          </a:p>
          <a:p>
            <a:r>
              <a:rPr lang="fr-CA" b="1" smtClean="0"/>
              <a:t>Conséquences</a:t>
            </a:r>
            <a:endParaRPr lang="en-CA" smtClean="0"/>
          </a:p>
          <a:p>
            <a:r>
              <a:rPr lang="fr-CA" smtClean="0"/>
              <a:t>Ces dernières années, le revenu d’emploi des mères chefs de famille monoparentale a augmenté, mais elles passent davantage de temps au travail, ce qui leur en laisse moins à consacrer à leurs enfants à la maison. En outre, malgré l'augmentation de la semaine de travail de ces femmes, leur revenu est demeuré faible.</a:t>
            </a:r>
            <a:endParaRPr lang="en-CA" smtClean="0"/>
          </a:p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742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2 – </a:t>
            </a:r>
            <a:r>
              <a:rPr lang="fr-FR" sz="1200" b="1">
                <a:solidFill>
                  <a:prstClr val="white"/>
                </a:solidFill>
              </a:rPr>
              <a:t>Vie familiale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54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C:\Users\Natalie Phillips\Desktop\Profile Launch\Family Life\JPEGs\Family_F 2.2.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341438"/>
            <a:ext cx="6577012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3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2012-11-01T15:31:57Z</dcterms:created>
  <dcterms:modified xsi:type="dcterms:W3CDTF">2012-11-01T15:32:22Z</dcterms:modified>
</cp:coreProperties>
</file>