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6BEE8-B76C-4A35-A568-D4DC1D2EAEFF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3AA58-53C0-4C71-81A6-A0235D7D15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85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 2010, le taux de chômage était de 26,9 % chez les jeunes des Premières Nations vivant hors réserve et de 16,9 % chez les Métis.  Il s’établissait à 14,6 % parmi leurs homologues non autochtones. </a:t>
            </a:r>
          </a:p>
          <a:p>
            <a:endParaRPr lang="en-CA" smtClean="0"/>
          </a:p>
          <a:p>
            <a:r>
              <a:rPr lang="fr-CA" smtClean="0"/>
              <a:t>Le taux d’emploi des jeunes des Premières Nations vivant hors réserve se chiffrait à 36,6 % et celui des jeunes Métis, à 52,6 %. </a:t>
            </a:r>
            <a:endParaRPr lang="en-CA" smtClean="0"/>
          </a:p>
          <a:p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48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Users\Natalie Phillips\Desktop\Profile Launch\Family Life\JPEGs\Family_F 2.2.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5770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1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2012-11-01T15:30:32Z</dcterms:created>
  <dcterms:modified xsi:type="dcterms:W3CDTF">2012-11-01T15:30:46Z</dcterms:modified>
</cp:coreProperties>
</file>