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6F0F0-8A8A-452F-A5E3-675C8EF3BE01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AF619-97F0-4BDA-9A58-599E4E5D30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71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 2011, le taux de chômage des jeunes de 15 à 24 ans était le plus élevé en Alberta (62,7 %), en Saskatchewan (60,8 %) et au Manitoba (60,8 %). C’est à Terre-Neuve-et-Labrador que la proportion de jeunes de ce groupe d’âge faisant partie de la population active était la plus faible (46,3 %). </a:t>
            </a:r>
          </a:p>
          <a:p>
            <a:endParaRPr lang="en-CA" smtClean="0"/>
          </a:p>
          <a:p>
            <a:r>
              <a:rPr lang="fr-CA" smtClean="0"/>
              <a:t>En 2011, le taux d’emploi des jeunes de 15 à 24 ans se chiffrait à 55,4 %. Le taux de chômage à Terre-Neuve-et-Labrador (46,3 %), en Ontario (52,0 %), au Nouveau-Brunswick (52,2 %), en Nouvelle-Écosse (54,0 %) et en Colombie-Britannique (54,5 %) était inférieur à la moyenne nationale. </a:t>
            </a:r>
          </a:p>
          <a:p>
            <a:endParaRPr lang="fr-CA" smtClean="0"/>
          </a:p>
          <a:p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75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Natalie Phillips\Desktop\Profile Launch\Family Life\JPEGs\Family_F 2.2.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577013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3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2012-11-01T15:29:20Z</dcterms:created>
  <dcterms:modified xsi:type="dcterms:W3CDTF">2012-11-01T15:30:03Z</dcterms:modified>
</cp:coreProperties>
</file>