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90863-2F0D-431C-885F-5C2D313764E9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48667-818A-43BA-A71A-8CA080C9B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2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hrsdc.gc.ca/.3ndic.1t.4r@-fra.jsp?iid=1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Parmi les jeunes Canadiens de 15 à 24 ans, 45,1 % travaillaient à temps plein et 40,7 % à temps partiel en 2011.</a:t>
            </a:r>
            <a:endParaRPr lang="en-CA" smtClean="0"/>
          </a:p>
          <a:p>
            <a:r>
              <a:rPr lang="fr-CA" smtClean="0"/>
              <a:t>La plupart des jeunes de ce groupe d’âge occupant un emploi (71 %) ont cité « va à l’école » comme raison pour occuper un emploi à temps partiel, 5 % ont affirmé qu’il s’agissait d’un choix personnel et 20 % ont indiqué « autre raison », ce qui comprend la conjoncture économique et l’incapacité de travailler à temps plein</a:t>
            </a:r>
            <a:r>
              <a:rPr lang="fr-CA" baseline="30000" smtClean="0"/>
              <a:t>1</a:t>
            </a:r>
            <a:r>
              <a:rPr lang="fr-CA" smtClean="0"/>
              <a:t>.</a:t>
            </a:r>
            <a:endParaRPr lang="en-CA" smtClean="0"/>
          </a:p>
          <a:p>
            <a:r>
              <a:rPr lang="fr-CA" baseline="30000" smtClean="0"/>
              <a:t>1</a:t>
            </a:r>
            <a:r>
              <a:rPr lang="fr-CA" smtClean="0"/>
              <a:t> Source : Statistique Canada, tableaux CANSIM 282-0014 et 282‑0001. </a:t>
            </a:r>
            <a:endParaRPr lang="en-CA" smtClean="0"/>
          </a:p>
          <a:p>
            <a:endParaRPr lang="en-CA" smtClean="0"/>
          </a:p>
          <a:p>
            <a:r>
              <a:rPr lang="fr-CA" b="1" smtClean="0"/>
              <a:t>Conséquences</a:t>
            </a:r>
            <a:endParaRPr lang="en-CA" smtClean="0"/>
          </a:p>
          <a:p>
            <a:r>
              <a:rPr lang="fr-CA" smtClean="0"/>
              <a:t>L’emploi à temps partiel ne cesse d’augmenter, en particulier chez les jeunes de 15 à 24 ans. Dans ce groupe d’âge, l’emploi à temps partiel constitue souvent la solution idéale, car il permet aux jeunes de gagner un revenu tout en poursuivant leurs études secondaires ou postsecondaires. </a:t>
            </a:r>
            <a:endParaRPr lang="en-CA" smtClean="0"/>
          </a:p>
          <a:p>
            <a:r>
              <a:rPr lang="fr-CA" smtClean="0"/>
              <a:t>Ressources humaines et Développement des compétences Canada, 2010. Travail – Taux d’emploi</a:t>
            </a:r>
            <a:br>
              <a:rPr lang="fr-CA" smtClean="0"/>
            </a:br>
            <a:r>
              <a:rPr lang="fr-CA" u="sng" smtClean="0">
                <a:hlinkClick r:id="rId3"/>
              </a:rPr>
              <a:t>http://www4.hrsdc.gc.ca/.3ndic.1t.4r@-fra.jsp?iid=13#M_6</a:t>
            </a:r>
            <a:r>
              <a:rPr lang="fr-CA" smtClean="0"/>
              <a:t>, consulté le 15 janvier 2012.</a:t>
            </a:r>
            <a:endParaRPr lang="en-CA" smtClean="0"/>
          </a:p>
          <a:p>
            <a:endParaRPr lang="en-CA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0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C:\Users\Natalie Phillips\Desktop\Profile Launch\Family Life\JPEGs\Family_F 2.2.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75425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2012-11-01T15:28:45Z</dcterms:created>
  <dcterms:modified xsi:type="dcterms:W3CDTF">2012-11-01T15:29:02Z</dcterms:modified>
</cp:coreProperties>
</file>