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24010-68EF-4F66-A4C8-2DFAE1D20A70}"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4A483-5F42-4A15-8051-546D5941A5BE}" type="slidenum">
              <a:rPr lang="en-CA" smtClean="0"/>
              <a:t>‹#›</a:t>
            </a:fld>
            <a:endParaRPr lang="en-CA"/>
          </a:p>
        </p:txBody>
      </p:sp>
    </p:spTree>
    <p:extLst>
      <p:ext uri="{BB962C8B-B14F-4D97-AF65-F5344CB8AC3E}">
        <p14:creationId xmlns:p14="http://schemas.microsoft.com/office/powerpoint/2010/main" val="381490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Le taux de chômage des jeunes correspond au nombre de chômeurs dans le groupe de 15 à 24 ans exprimé en pourcentage du nombre de ces jeunes au sein de la population active (ceux qui travaillent ou cherchent un emploi). En 2000, le taux de chômage des jeunes s’établissait à 12,7 % à l’échelle nationale</a:t>
            </a:r>
            <a:r>
              <a:rPr lang="fr-CA" baseline="30000" smtClean="0"/>
              <a:t>1</a:t>
            </a:r>
            <a:r>
              <a:rPr lang="fr-CA" smtClean="0"/>
              <a:t>.</a:t>
            </a:r>
            <a:endParaRPr lang="en-CA" smtClean="0"/>
          </a:p>
          <a:p>
            <a:r>
              <a:rPr lang="fr-CA" smtClean="0"/>
              <a:t> </a:t>
            </a:r>
            <a:endParaRPr lang="en-CA" smtClean="0"/>
          </a:p>
          <a:p>
            <a:r>
              <a:rPr lang="fr-CA" smtClean="0"/>
              <a:t>En 2011, le taux de chômage des jeunes était passé à 14,2 %. Dans le groupe de 15 à 19 ans, près d’un jeune sur cinq (19,5 %) était en chômage, comparativement à 10,9 % dans le groupe de 20 à 24 ans. Le taux de chômage des adultes de 25 à 64 ans se chiffrait à 6,2 %. </a:t>
            </a:r>
            <a:endParaRPr lang="en-CA" smtClean="0"/>
          </a:p>
          <a:p>
            <a:r>
              <a:rPr lang="fr-CA" baseline="30000" smtClean="0"/>
              <a:t>1</a:t>
            </a:r>
            <a:r>
              <a:rPr lang="fr-CA" smtClean="0"/>
              <a:t>Source : Statistique Canada, Enquête sur la population active, 2000. </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9351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38157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C:\Users\Natalie Phillips\Desktop\Profile Launch\Family Life\JPEGs\Family_F 2.2.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57542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776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2012-11-01T15:27:31Z</dcterms:created>
  <dcterms:modified xsi:type="dcterms:W3CDTF">2012-11-01T15:28:00Z</dcterms:modified>
</cp:coreProperties>
</file>