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295" autoAdjust="0"/>
  </p:normalViewPr>
  <p:slideViewPr>
    <p:cSldViewPr>
      <p:cViewPr varScale="1">
        <p:scale>
          <a:sx n="36" d="100"/>
          <a:sy n="36" d="100"/>
        </p:scale>
        <p:origin x="-117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79F8D-DC09-4715-80DE-DA5EE9327992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1C1DF-8638-4128-9C2A-EDEA95590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19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Par rapport aux autres pays de l’OCDE*, en 2005-2006, au Canada, les enfants d’âge scolaire – de 11, 13 et 15 ans – se classaient assez bien quant à leur niveau d’activité physique. Par exemple, en Suisse, seulement 13,1 % des enfants de 11 à 15 ans participaient à une activité d’intensité modérée à vigoureuse, alors qu’au Canada, ce taux était presque le double (23,6 %). </a:t>
            </a:r>
          </a:p>
          <a:p>
            <a:endParaRPr lang="fr-FR" dirty="0" smtClean="0"/>
          </a:p>
          <a:p>
            <a:pPr marL="171450" indent="-171450">
              <a:buFont typeface="Arial" charset="0"/>
              <a:buChar char="•"/>
            </a:pPr>
            <a:r>
              <a:rPr lang="fr-FR" dirty="0" smtClean="0"/>
              <a:t>L’OCDE (Organisation pour la coopération et le développement économiques) est une organisation qui rassemble 30 pays qui croient fermement au système de libre marché. </a:t>
            </a:r>
          </a:p>
          <a:p>
            <a:pPr marL="171450" indent="-171450">
              <a:buFont typeface="Arial" charset="0"/>
              <a:buChar char="•"/>
            </a:pPr>
            <a:endParaRPr lang="fr-FR" dirty="0" smtClean="0"/>
          </a:p>
          <a:p>
            <a:pPr marL="0" indent="0">
              <a:buFont typeface="Arial" charset="0"/>
              <a:buNone/>
            </a:pPr>
            <a:r>
              <a:rPr lang="fr-FR" b="1" dirty="0" smtClean="0"/>
              <a:t>Conséquences</a:t>
            </a:r>
          </a:p>
          <a:p>
            <a:pPr marL="0" indent="0">
              <a:buFont typeface="Arial" charset="0"/>
              <a:buNone/>
            </a:pPr>
            <a:endParaRPr lang="fr-FR" dirty="0" smtClean="0"/>
          </a:p>
          <a:p>
            <a:pPr marL="0" indent="0">
              <a:buFont typeface="Arial" charset="0"/>
              <a:buNone/>
            </a:pPr>
            <a:r>
              <a:rPr lang="fr-FR" dirty="0" smtClean="0"/>
              <a:t>Le niveau d’activité physique quotidienne varie beaucoup d’un pays à l’autre pour les enfants de 11, 13 et 15 ans. Cependant, dans presque tous les pays, les garçons et les jeunes enfants sont plus actifs</a:t>
            </a:r>
            <a:r>
              <a:rPr lang="fr-FR" baseline="30000" dirty="0" smtClean="0"/>
              <a:t>1</a:t>
            </a:r>
            <a:r>
              <a:rPr lang="fr-FR" dirty="0" smtClean="0"/>
              <a:t>.</a:t>
            </a:r>
          </a:p>
          <a:p>
            <a:pPr marL="0" indent="0">
              <a:buFont typeface="Arial" charset="0"/>
              <a:buNone/>
            </a:pPr>
            <a:endParaRPr lang="fr-FR" dirty="0" smtClean="0"/>
          </a:p>
          <a:p>
            <a:pPr marL="0" indent="0">
              <a:buFont typeface="Arial" charset="0"/>
              <a:buNone/>
            </a:pPr>
            <a:r>
              <a:rPr lang="fr-FR" baseline="30000" dirty="0" smtClean="0"/>
              <a:t>1</a:t>
            </a:r>
            <a:r>
              <a:rPr lang="fr-FR" dirty="0" smtClean="0"/>
              <a:t>Currie C, et coll. (</a:t>
            </a:r>
            <a:r>
              <a:rPr lang="fr-FR" dirty="0" err="1" smtClean="0"/>
              <a:t>eds</a:t>
            </a:r>
            <a:r>
              <a:rPr lang="fr-FR" dirty="0" smtClean="0"/>
              <a:t>.) (2008), « </a:t>
            </a:r>
            <a:r>
              <a:rPr lang="fr-FR" dirty="0" err="1" smtClean="0"/>
              <a:t>Inequalities</a:t>
            </a:r>
            <a:r>
              <a:rPr lang="fr-FR" dirty="0" smtClean="0"/>
              <a:t> in Young </a:t>
            </a:r>
            <a:r>
              <a:rPr lang="fr-FR" dirty="0" err="1" smtClean="0"/>
              <a:t>People’s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: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err="1" smtClean="0"/>
              <a:t>Behaviour</a:t>
            </a:r>
            <a:r>
              <a:rPr lang="fr-FR" dirty="0" smtClean="0"/>
              <a:t> in </a:t>
            </a:r>
            <a:r>
              <a:rPr lang="fr-FR" dirty="0" err="1" smtClean="0"/>
              <a:t>School-aged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», Rapport international de l’enquête de 2005-2006, Bureau régional pour l’Europe de l’OMS, Copenhague. Disponible à : http://www.euro.who.int/data/assets/pdf_file/0005/53852/E91416.pdf, consulté la dernière fois le</a:t>
            </a:r>
          </a:p>
          <a:p>
            <a:pPr marL="0" indent="0">
              <a:buFont typeface="Arial" charset="0"/>
              <a:buNone/>
            </a:pPr>
            <a:r>
              <a:rPr lang="fr-FR" dirty="0" smtClean="0"/>
              <a:t>29 juin 2012.</a:t>
            </a: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04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99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Natalie Phillips\Desktop\Profile Launch\International Comparisons\JPGS\International_F 5.5.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0919"/>
            <a:ext cx="6480720" cy="3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994817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2</cp:revision>
  <dcterms:created xsi:type="dcterms:W3CDTF">2013-05-01T01:55:32Z</dcterms:created>
  <dcterms:modified xsi:type="dcterms:W3CDTF">2013-05-01T17:50:54Z</dcterms:modified>
</cp:coreProperties>
</file>