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6" autoAdjust="0"/>
    <p:restoredTop sz="85647" autoAdjust="0"/>
  </p:normalViewPr>
  <p:slideViewPr>
    <p:cSldViewPr>
      <p:cViewPr>
        <p:scale>
          <a:sx n="70" d="100"/>
          <a:sy n="70" d="100"/>
        </p:scale>
        <p:origin x="-941" y="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FA128-FF77-4D88-9D17-6C01562519B2}" type="datetimeFigureOut">
              <a:rPr lang="en-CA" smtClean="0"/>
              <a:t>12/09/2013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A0B8C-0948-4609-96BA-61A0910A83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6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Par rapport aux enfants d’un certain nombre de pays de l’OCDE, les enfants canadiens sont plus susceptibles de faire de l’embonpoint ou d’être obèses. Seuls les États-Unis et l’Italie enregistrent des taux d’embonpoint/d’obésité plus élevés parmi les enfants de 5 à 17 ans. Selon le rapport de 2011, Panorama de la santé, dans la plupart des pays de l’OCDE, un enfant sur cinq a un excès de poids</a:t>
            </a:r>
            <a:r>
              <a:rPr lang="fr-FR" baseline="30000" dirty="0" smtClean="0"/>
              <a:t>1</a:t>
            </a:r>
            <a:r>
              <a:rPr lang="fr-FR" dirty="0" smtClean="0"/>
              <a:t>. </a:t>
            </a:r>
          </a:p>
          <a:p>
            <a:endParaRPr lang="fr-FR" dirty="0" smtClean="0"/>
          </a:p>
          <a:p>
            <a:r>
              <a:rPr lang="fr-FR" baseline="30000" dirty="0" smtClean="0"/>
              <a:t>1</a:t>
            </a:r>
            <a:r>
              <a:rPr lang="fr-FR" dirty="0" smtClean="0"/>
              <a:t>OCDE (2011). Panorama de la santé 2011 : Indicateurs de l’OCDE, Éditions OCDE, Disponible à : http://www.oecd-ilibrary.org/social-issues-migration-health/</a:t>
            </a:r>
          </a:p>
          <a:p>
            <a:r>
              <a:rPr lang="fr-FR" dirty="0" smtClean="0"/>
              <a:t>panorama-de-la-sante-2011_health_glance-2011-fr;jsessionid=52p0f3ib6snjo.x-oecd-live-02, consulté la dernière fois le 29 juin 2012.</a:t>
            </a:r>
          </a:p>
          <a:p>
            <a:endParaRPr lang="fr-FR" dirty="0" smtClean="0"/>
          </a:p>
          <a:p>
            <a:r>
              <a:rPr lang="fr-FR" b="1" dirty="0" smtClean="0"/>
              <a:t>Conséquences</a:t>
            </a:r>
          </a:p>
          <a:p>
            <a:r>
              <a:rPr lang="fr-FR" dirty="0" smtClean="0"/>
              <a:t>« La recherche a montré que le surpoids fait courir aux enfants le risque de contracter une série de problèmes de santé évitables, y compris deux types de diabètes, des maladies cardiovasculaires, des problèmes articulatoires et des problèmes de santé mentale. »</a:t>
            </a:r>
            <a:r>
              <a:rPr lang="fr-FR" baseline="30000" dirty="0" smtClean="0"/>
              <a:t>2 </a:t>
            </a:r>
            <a:r>
              <a:rPr lang="fr-FR" dirty="0" smtClean="0"/>
              <a:t>L’épidémie croissante d’obésité au Canada s’explique en partie par le style de vie de plus en plus sédentaire de la population, par le manque d’accès à des aliments sains et une diminution du niveau d’activité physique. </a:t>
            </a:r>
          </a:p>
          <a:p>
            <a:endParaRPr lang="fr-FR" baseline="30000" dirty="0" smtClean="0"/>
          </a:p>
          <a:p>
            <a:r>
              <a:rPr lang="fr-FR" baseline="30000" dirty="0" smtClean="0"/>
              <a:t>2</a:t>
            </a:r>
            <a:r>
              <a:rPr lang="fr-FR" dirty="0" smtClean="0"/>
              <a:t>Jeunes en forme Canada, 2011, disponible à : http://dvqdas9jty7g6.cloudfront.net/reportcard2011/ahkcreportcard20110429final.pdf, consulté la dernière fois le 29 juin 2012</a:t>
            </a:r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24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2013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5 – Comparaisons internationales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83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lie Phillips\Desktop\Profile Launch\International Comparisons\JPGS\International_F 5.5.14_Revised Sept 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51232"/>
            <a:ext cx="6552728" cy="403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Marcotte</dc:creator>
  <cp:lastModifiedBy>Meghan Marcotte</cp:lastModifiedBy>
  <cp:revision>3</cp:revision>
  <dcterms:created xsi:type="dcterms:W3CDTF">2013-05-01T01:55:33Z</dcterms:created>
  <dcterms:modified xsi:type="dcterms:W3CDTF">2013-09-12T16:39:00Z</dcterms:modified>
</cp:coreProperties>
</file>