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08" autoAdjust="0"/>
  </p:normalViewPr>
  <p:slideViewPr>
    <p:cSldViewPr>
      <p:cViewPr varScale="1">
        <p:scale>
          <a:sx n="45" d="100"/>
          <a:sy n="45" d="100"/>
        </p:scale>
        <p:origin x="-54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32BA9-9E34-49A9-AC49-BE30FEDD1BC8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9D1A8-3673-4792-A4E8-B4D5EEA114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28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En 2008, il y avait 12 décès maternels par tranche de 100 000 naissances vivantes au Canada. Parmi les pays du G8</a:t>
            </a:r>
            <a:r>
              <a:rPr lang="fr-FR" smtClean="0"/>
              <a:t>, le</a:t>
            </a:r>
            <a:r>
              <a:rPr lang="fr-FR" baseline="0" smtClean="0"/>
              <a:t> </a:t>
            </a:r>
            <a:r>
              <a:rPr lang="fr-FR" smtClean="0"/>
              <a:t>taux </a:t>
            </a:r>
            <a:r>
              <a:rPr lang="fr-FR" dirty="0" smtClean="0"/>
              <a:t>du Canada était supérieur à celui de l’Italie, du Japon, de l’Allemagne et de la France, et le même qu’au Royaume-Uni</a:t>
            </a:r>
            <a:r>
              <a:rPr lang="fr-FR" smtClean="0"/>
              <a:t>. Pour </a:t>
            </a:r>
            <a:r>
              <a:rPr lang="fr-FR" dirty="0" smtClean="0"/>
              <a:t>la même année, le taux du Canada était inférieur à celui des États-Unis et de la Russie.</a:t>
            </a: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5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88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atalie Phillips\Desktop\Profile Launch\International Comparisons\JPGS\International_F 5.3.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38355"/>
            <a:ext cx="6480720" cy="400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157728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2</cp:revision>
  <dcterms:created xsi:type="dcterms:W3CDTF">2013-05-01T01:55:36Z</dcterms:created>
  <dcterms:modified xsi:type="dcterms:W3CDTF">2013-05-01T17:21:56Z</dcterms:modified>
</cp:coreProperties>
</file>