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480" autoAdjust="0"/>
  </p:normalViewPr>
  <p:slideViewPr>
    <p:cSldViewPr>
      <p:cViewPr varScale="1">
        <p:scale>
          <a:sx n="35" d="100"/>
          <a:sy n="35" d="100"/>
        </p:scale>
        <p:origin x="-120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29619-8ACD-4DF1-B495-B36A0FF0AAD1}" type="datetimeFigureOut">
              <a:rPr lang="en-CA" smtClean="0"/>
              <a:t>01/05/2013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EAEB9-1319-4C4A-978D-A9ECE2FF8E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822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En 1980, le Canada était au deuxième rang des pays ayant le taux de mortalité infantile le plus bas (10/1000) parmi les pays du G8. Au Canada, le taux de mortalité infantile a diminué pour passer de 10 par 1 000 naissances vivantes en 2011, à 5 pour 1 000 naissances vivantes en 1980.</a:t>
            </a:r>
          </a:p>
          <a:p>
            <a:endParaRPr lang="fr-FR" dirty="0" smtClean="0"/>
          </a:p>
          <a:p>
            <a:r>
              <a:rPr lang="fr-FR" b="1" dirty="0" smtClean="0"/>
              <a:t>Conséquences</a:t>
            </a:r>
          </a:p>
          <a:p>
            <a:r>
              <a:rPr lang="fr-FR" dirty="0" smtClean="0"/>
              <a:t>Bien que le Canada ait enregistré une diminution de son taux de mortalité infantile au cours des dernières décennies, d’autres pays ont fait davantage de progrès. Selon le </a:t>
            </a:r>
            <a:r>
              <a:rPr lang="fr-FR" dirty="0" err="1" smtClean="0"/>
              <a:t>Conference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r>
              <a:rPr lang="fr-FR" dirty="0" smtClean="0"/>
              <a:t> du Canada, le taux de mortalité infantile du Canada est scandaleusement élevé pour un pays ayant atteint un tel degré de développement sociodémographique</a:t>
            </a:r>
            <a:r>
              <a:rPr lang="fr-FR" baseline="30000" dirty="0" smtClean="0"/>
              <a:t>1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aseline="30000" dirty="0" smtClean="0"/>
              <a:t>1 </a:t>
            </a:r>
            <a:r>
              <a:rPr lang="fr-FR" dirty="0" err="1" smtClean="0"/>
              <a:t>Conference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r>
              <a:rPr lang="fr-FR" dirty="0" smtClean="0"/>
              <a:t> du Canada, « Infant </a:t>
            </a:r>
            <a:r>
              <a:rPr lang="fr-FR" dirty="0" err="1" smtClean="0"/>
              <a:t>Mortality</a:t>
            </a:r>
            <a:r>
              <a:rPr lang="fr-FR" dirty="0" smtClean="0"/>
              <a:t> », disponible à : http://www.conferenceboard.ca/hcp/details/health/infant-mortality-rate.aspx, consulté la dernière fois le 29 juin 2012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33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2013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Comparaisons internationales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3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Natalie Phillips\Desktop\Profile Launch\International Comparisons\JPGS\International_F 5.3.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50919"/>
            <a:ext cx="6480720" cy="39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174235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2</cp:revision>
  <dcterms:created xsi:type="dcterms:W3CDTF">2013-05-01T01:55:35Z</dcterms:created>
  <dcterms:modified xsi:type="dcterms:W3CDTF">2013-05-01T18:04:56Z</dcterms:modified>
</cp:coreProperties>
</file>