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2923" autoAdjust="0"/>
  </p:normalViewPr>
  <p:slideViewPr>
    <p:cSldViewPr>
      <p:cViewPr varScale="1">
        <p:scale>
          <a:sx n="30" d="100"/>
          <a:sy n="30" d="100"/>
        </p:scale>
        <p:origin x="-97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9B095-6C99-4293-B1D0-D3BC637736EE}" type="datetimeFigureOut">
              <a:rPr lang="en-CA" smtClean="0"/>
              <a:t>01/05/2013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DBB12-1214-4174-A9D9-5B5341E23E2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1118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dirty="0" smtClean="0"/>
              <a:t>Parmi les pays du G8, la valeur du Canada selon l’indice d’inégalité de genre est inférieure à celle des États-Unis et du Royaume-Uni, mais plus élevée que celle de l’Allemagne, du Japon, de la France et de l’Italie. En 2011, le Canada s’est classé avantageusement à l’échelle mondiale. En 2011, certains pays avaient une valeur supérieure à 0,6, notamment l’Afghanistan (0,707) et le Congo (0,710). Le Canada s’est classé 19</a:t>
            </a:r>
            <a:r>
              <a:rPr lang="fr-FR" baseline="30000" dirty="0" smtClean="0"/>
              <a:t>e</a:t>
            </a:r>
            <a:r>
              <a:rPr lang="fr-FR" dirty="0" smtClean="0"/>
              <a:t> sur les 146 pays qui se sont vus attribuer une valeur en 2011.</a:t>
            </a:r>
          </a:p>
          <a:p>
            <a:endParaRPr lang="fr-FR" dirty="0" smtClean="0"/>
          </a:p>
          <a:p>
            <a:r>
              <a:rPr lang="fr-FR" b="1" dirty="0" smtClean="0"/>
              <a:t>Conséquences</a:t>
            </a:r>
          </a:p>
          <a:p>
            <a:r>
              <a:rPr lang="fr-FR" dirty="0" smtClean="0"/>
              <a:t>« L’égalité entre les sexes et le bien-être des enfants sont inextricablement liés. Lorsque les femmes ont les moyens de mener ne vie riche et productive, les enfants et les familles prospèrent. »</a:t>
            </a:r>
          </a:p>
          <a:p>
            <a:r>
              <a:rPr lang="fr-FR" dirty="0" smtClean="0"/>
              <a:t>— UNICEF</a:t>
            </a:r>
            <a:endParaRPr lang="en-CA" smtClean="0"/>
          </a:p>
          <a:p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864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</a:rPr>
              <a:t>La santé des enfants du Canada : Un profil de l’ICSI 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Module </a:t>
            </a:r>
            <a:r>
              <a:rPr lang="en-US" sz="1400">
                <a:solidFill>
                  <a:prstClr val="black"/>
                </a:solidFill>
              </a:rPr>
              <a:t>contextuel </a:t>
            </a:r>
            <a:endParaRPr lang="en-US" sz="14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Calibri" pitchFamily="34" charset="0"/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6372225" y="6381750"/>
            <a:ext cx="27003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</a:rPr>
              <a:t>© 2013  </a:t>
            </a:r>
            <a:r>
              <a:rPr lang="fr-FR" sz="800">
                <a:solidFill>
                  <a:prstClr val="white"/>
                </a:solidFill>
              </a:rPr>
              <a:t>Institut canadien de la santé infantile</a:t>
            </a:r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395288" y="6597650"/>
            <a:ext cx="86407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fr-FR" sz="900" i="1">
                <a:solidFill>
                  <a:prstClr val="white"/>
                </a:solidFill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5 – Comparaisons internationales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49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Natalie Phillips\Desktop\Profile Launch\International Comparisons\JPGS\International_F 5.2.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50919"/>
            <a:ext cx="6480720" cy="397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4880294"/>
      </p:ext>
    </p:extLst>
  </p:cSld>
  <p:clrMapOvr>
    <a:masterClrMapping/>
  </p:clrMapOvr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Meghan Marcotte</dc:creator>
  <cp:lastModifiedBy>Meghan Marcotte</cp:lastModifiedBy>
  <cp:revision>2</cp:revision>
  <dcterms:created xsi:type="dcterms:W3CDTF">2013-05-01T01:55:38Z</dcterms:created>
  <dcterms:modified xsi:type="dcterms:W3CDTF">2013-05-01T17:33:50Z</dcterms:modified>
</cp:coreProperties>
</file>