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72" autoAdjust="0"/>
  </p:normalViewPr>
  <p:slideViewPr>
    <p:cSldViewPr>
      <p:cViewPr varScale="1">
        <p:scale>
          <a:sx n="49" d="100"/>
          <a:sy n="49" d="100"/>
        </p:scale>
        <p:origin x="-180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4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F291C-2715-49D8-AA86-02A79BAB1BEB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82E34-0BE7-4193-A19D-1CB0E154F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878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2006, au Canada, près d’un jeune de moins de 25 ans sur cinq appartenait à une minorité visible. Parmi la population des groupes de minorités visibles au Canada, 96 % des personnes de moins de 25 ans habitaient dans quatre provinces. En Ontario, il y avait 1 050 840 enfants et jeunes appartenant à des minorités visibles, près de trois fois plus qu’en Colombie-Britannique, où il y avait 358 910 jeunes de moins de 25 ans appartenant à un groupe des minorités visibles. Toutefois, la proportion de jeunes appartenant à la population des groupes de minorités visibles était légèrement supérieure en Colombie-Britannique (30 %) qu’en Ontario (28 %). Le Québec arrivait au troisième rang des provinces ayant la plus importante proportion d’enfants et de jeunes appartenant à la population de groupes de minorités visibles, soit 261 555 jeunes de moins de 25 ans, c’est-à-dire 12 % de la population des jeunes de la province.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2E34-0BE7-4193-A19D-1CB0E154F8D4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882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277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2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 descr="TheC&amp;YofC_F 1.6.2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12875"/>
            <a:ext cx="6337300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438745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2012-10-29T19:12:30Z</dcterms:created>
  <dcterms:modified xsi:type="dcterms:W3CDTF">2012-11-13T23:19:56Z</dcterms:modified>
</cp:coreProperties>
</file>