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94" autoAdjust="0"/>
  </p:normalViewPr>
  <p:slideViewPr>
    <p:cSldViewPr>
      <p:cViewPr varScale="1">
        <p:scale>
          <a:sx n="50" d="100"/>
          <a:sy n="50" d="100"/>
        </p:scale>
        <p:origin x="-17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1353-B5CF-49AF-A15C-5336EA5536C0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A2C5-0295-49FD-80A5-91E0D33C6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83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immigrants au Canada sont regroupés en quatre catégories : immigration économique, familiale, réfugiés et autres.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2010, 280 681 immigrants sont devenus résidents permanents du Canada. Sur ce nombre, 97 702 étaient des enfants et des jeunes de 0 à 24 ans. Sur les résidents permanents de moins de 25 ans, 67 214 ont reçu le statut de résidents dans la catégorie « Immigration économique ». Parmi ceux qui ont immigré au Canada pour rejoindre des membres de leur famille déjà installés ici (catégorie « Immigration familiale »), 17 058 étaient des enfants et des jeunes. Dans la catégorie « Réfugiés », 11 420 personnes de moins de 25 ans ont obtenu le statut de résidents permanents au Canada après avoir fui leur pays. 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6A2C5-0295-49FD-80A5-91E0D33C665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53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12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4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TheC&amp;YofC_F 1.5.2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686400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2012-10-29T19:10:23Z</dcterms:created>
  <dcterms:modified xsi:type="dcterms:W3CDTF">2012-11-13T23:18:51Z</dcterms:modified>
</cp:coreProperties>
</file>