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96" autoAdjust="0"/>
  </p:normalViewPr>
  <p:slideViewPr>
    <p:cSldViewPr>
      <p:cViewPr varScale="1">
        <p:scale>
          <a:sx n="56" d="100"/>
          <a:sy n="56" d="100"/>
        </p:scale>
        <p:origin x="-160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26100-9CAD-46D8-AF00-D99F462F6176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DE6FC-1608-4FC8-A8DB-43BDC6EEAD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61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2010, Citoyenneté et Immigration Canada a établi que, sur les 97 702 enfants de 0 à 24 ans qui étaient résidents permanents au Canada, 48 % provenaient de l’Asie et du Pacifique, tandis que 26 % provenaient d’Afrique et du Moyen-Orient.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DE6FC-1608-4FC8-A8DB-43BDC6EEAD7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570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23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2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 descr="TheC&amp;YofC_F 1.5.2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00175"/>
            <a:ext cx="63373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448511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2012-10-29T19:09:49Z</dcterms:created>
  <dcterms:modified xsi:type="dcterms:W3CDTF">2012-11-13T23:18:09Z</dcterms:modified>
</cp:coreProperties>
</file>