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736" autoAdjust="0"/>
  </p:normalViewPr>
  <p:slideViewPr>
    <p:cSldViewPr>
      <p:cViewPr varScale="1">
        <p:scale>
          <a:sx n="48" d="100"/>
          <a:sy n="48" d="100"/>
        </p:scale>
        <p:origin x="-182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E0A66-562C-44BE-AC8F-A5421BEDE336}" type="datetimeFigureOut">
              <a:rPr lang="en-CA" smtClean="0"/>
              <a:t>13/11/2012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42D48-ABB8-47FF-A132-18970F1331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3799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2006, le Canada comptait 894 960 enfants et jeunes immigrants de moins de 25 ans venant d’un autre pays, soit 9,1 % de la population totale d’enfants et de jeunes au Canada. Sur ce nombre, 345 705 avaient de 0 à 15 ans, et 549 255 de 15 à 24 ans. 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y avait des variations importantes d’une province à l’autre. Un plus grand nombre d’enfants et de jeunes immigrants vivaient en Ontario – plus que dans n’importe quelle autre province. En Colombie-Britannique, il y avait plus de 151 000 enfants et jeunes qui avaient immigré au Canada, soit 12,5 % de la population totale d’enfants et de jeunes de la province. Au Québec, les enfants et les jeunes immigrants représentaient seulement 6,1 % de la population totale d’enfants et de jeunes de la province.</a:t>
            </a:r>
            <a:endParaRPr lang="en-CA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42D48-ABB8-47FF-A132-18970F13314E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806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232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27" name="Picture 6" descr="CICH_circleonly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1788"/>
            <a:ext cx="6477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16013" y="404813"/>
            <a:ext cx="7777162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>
                <a:solidFill>
                  <a:prstClr val="black"/>
                </a:solidFill>
                <a:latin typeface="Arial" charset="0"/>
              </a:rPr>
              <a:t>La santé des enfants du Canada : Un profil de l’ICSI </a:t>
            </a:r>
          </a:p>
          <a:p>
            <a:pPr>
              <a:spcBef>
                <a:spcPts val="400"/>
              </a:spcBef>
              <a:defRPr/>
            </a:pPr>
            <a:r>
              <a:rPr lang="en-US" sz="1400">
                <a:solidFill>
                  <a:prstClr val="black"/>
                </a:solidFill>
              </a:rPr>
              <a:t>Module </a:t>
            </a:r>
            <a:r>
              <a:rPr lang="en-US" sz="1400">
                <a:solidFill>
                  <a:prstClr val="black"/>
                </a:solidFill>
                <a:latin typeface="Arial" charset="0"/>
              </a:rPr>
              <a:t>contextuel </a:t>
            </a:r>
            <a:endParaRPr lang="en-US" sz="140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750" y="6308725"/>
            <a:ext cx="597693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600" b="1">
                <a:solidFill>
                  <a:prstClr val="white"/>
                </a:solidFill>
              </a:rPr>
              <a:t>La santé des enfants du Canada : Un profil de l’ICSI</a:t>
            </a:r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72225" y="6381750"/>
            <a:ext cx="2700338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800">
                <a:solidFill>
                  <a:prstClr val="white"/>
                </a:solidFill>
                <a:latin typeface="Arial" charset="0"/>
              </a:rPr>
              <a:t>© 2012  </a:t>
            </a:r>
            <a:r>
              <a:rPr lang="fr-FR" sz="800">
                <a:solidFill>
                  <a:prstClr val="white"/>
                </a:solidFill>
                <a:latin typeface="Arial" charset="0"/>
              </a:rPr>
              <a:t>Institut canadien de la santé infantile</a:t>
            </a:r>
            <a:endParaRPr lang="en-US" sz="80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288" y="6597650"/>
            <a:ext cx="8640762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i="1">
                <a:solidFill>
                  <a:prstClr val="white"/>
                </a:solidFill>
                <a:latin typeface="Arial" charset="0"/>
              </a:rPr>
              <a:t>La présente page n’est que l’une des sections du profil de l’ICSI. Pour d’autres données intéressantes sur les enfants et les jeunes, consultez  </a:t>
            </a:r>
            <a:r>
              <a:rPr lang="en-US" sz="900" b="1">
                <a:solidFill>
                  <a:prstClr val="white"/>
                </a:solidFill>
                <a:latin typeface="Arial" charset="0"/>
              </a:rPr>
              <a:t>http://profile.cich.ca/</a:t>
            </a:r>
            <a:endParaRPr lang="en-US" sz="900" b="1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1032" name="Picture 13" descr="CICH_WTcircleonly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6308725"/>
            <a:ext cx="273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 userDrawn="1"/>
        </p:nvSpPr>
        <p:spPr>
          <a:xfrm>
            <a:off x="0" y="0"/>
            <a:ext cx="9144000" cy="215900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34" name="Picture 13" descr="Profile filmstrip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5438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 userDrawn="1"/>
        </p:nvSpPr>
        <p:spPr>
          <a:xfrm>
            <a:off x="2916238" y="765175"/>
            <a:ext cx="5976937" cy="276225"/>
          </a:xfrm>
          <a:prstGeom prst="rect">
            <a:avLst/>
          </a:prstGeom>
          <a:solidFill>
            <a:srgbClr val="1E335E"/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>
                <a:solidFill>
                  <a:prstClr val="white"/>
                </a:solidFill>
                <a:latin typeface="Arial" pitchFamily="34" charset="0"/>
              </a:rPr>
              <a:t>Section 1 – </a:t>
            </a:r>
            <a:r>
              <a:rPr lang="fr-FR" sz="1200" b="1">
                <a:solidFill>
                  <a:prstClr val="white"/>
                </a:solidFill>
                <a:latin typeface="Arial" charset="0"/>
              </a:rPr>
              <a:t>Les enfants et les jeunes du Canada</a:t>
            </a:r>
            <a:endParaRPr lang="en-US" sz="1200">
              <a:solidFill>
                <a:prstClr val="white"/>
              </a:solidFill>
              <a:latin typeface="Arial" pitchFamily="34" charset="0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flipH="1">
            <a:off x="323850" y="1268413"/>
            <a:ext cx="8569325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252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" descr="TheC&amp;YofC_F 1.5.2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341438"/>
            <a:ext cx="6480175" cy="398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2711013"/>
      </p:ext>
    </p:extLst>
  </p:cSld>
  <p:clrMapOvr>
    <a:masterClrMapping/>
  </p:clrMapOvr>
</p:sld>
</file>

<file path=ppt/theme/theme1.xml><?xml version="1.0" encoding="utf-8"?>
<a:theme xmlns:a="http://schemas.openxmlformats.org/drawingml/2006/main" name="CICH Profil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CICH Profile 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Phillips</dc:creator>
  <cp:lastModifiedBy>Natalie Phillips</cp:lastModifiedBy>
  <cp:revision>2</cp:revision>
  <dcterms:created xsi:type="dcterms:W3CDTF">2012-10-29T19:09:20Z</dcterms:created>
  <dcterms:modified xsi:type="dcterms:W3CDTF">2012-11-13T23:17:28Z</dcterms:modified>
</cp:coreProperties>
</file>