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36" autoAdjust="0"/>
  </p:normalViewPr>
  <p:slideViewPr>
    <p:cSldViewPr>
      <p:cViewPr varScale="1">
        <p:scale>
          <a:sx n="48" d="100"/>
          <a:sy n="48" d="100"/>
        </p:scale>
        <p:origin x="-182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0A66-562C-44BE-AC8F-A5421BEDE336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42D48-ABB8-47FF-A132-18970F1331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79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2006, le Canada comptait 894 960 enfants et jeunes immigrants de moins de 25 ans venant d’un autre pays, soit 9,1 % de la population totale d’enfants et de jeunes au Canada. Sur ce nombre, 345 705 avaient de 0 à 15 ans, et 549 255 de 15 à 24 ans.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y avait des variations importantes d’une province à l’autre. Un plus grand nombre d’enfants et de jeunes immigrants vivaient en Ontario – plus que dans n’importe quelle autre province. En Colombie-Britannique, il y avait plus de 151 000 enfants et jeunes qui avaient immigré au Canada, soit 12,5 % de la population totale d’enfants et de jeunes de la province. Au Québec, les enfants et les jeunes immigrants représentaient seulement 6,1 % de la population totale d’enfants et de jeunes de la province.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2D48-ABB8-47FF-A132-18970F13314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06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32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25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TheC&amp;YofC_F 1.5.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711013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2012-10-29T19:09:20Z</dcterms:created>
  <dcterms:modified xsi:type="dcterms:W3CDTF">2012-11-13T23:17:28Z</dcterms:modified>
</cp:coreProperties>
</file>