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89" autoAdjust="0"/>
  </p:normalViewPr>
  <p:slideViewPr>
    <p:cSldViewPr>
      <p:cViewPr varScale="1">
        <p:scale>
          <a:sx n="48" d="100"/>
          <a:sy n="48" d="100"/>
        </p:scale>
        <p:origin x="-182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70AFD-BE7C-45BD-8440-7CFFF2085860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95DB2-BCC3-4A44-A3E8-89909C4424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18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787/20752288-2010-table-ca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L’immigration est un volet important de la croissance nette de la population au Canada. La fécondité sous le niveau de remplacement (1,7 enfant par femme en 2007)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laisse croire que l’immigration va devenir la principale source de croissance de la population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le Recensement de 2006, 1 110 000 personnes ont immigré au Canada entre le 1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janvier 2001 et le 16 mai 2006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Les immigrants provenant des 10 premiers pays d’origine représentaient 54 % de tous les immigrants récents au Canada. La plupart d’entre eux provenaient de la Chine et d’autres régions de l’Asie, y compris du Moyen-Orient. Beaucoup d’autres immigrants provenaient des États-Unis, de la Roumanie, du Royaume-Uni et de la Colombie.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1Panorama des statistiques de l’OCDE 2010, (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10.1787/20752288-2010-table-can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Citoyenneté et Immigration Canada. Maintenir l’engagement du Canada en matière d’immigration. Le Plan d’immigration du Canada pour 2002.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Statistique Canada, 2007.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Immigration au Canada. Un portrait de la population née à l’étranger, Recensement de 2006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Ottawa, Statistique Canada. (n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97-557-XWE2006001 au catalogue)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Signification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Recommencer sa vie dans un pays étranger n’est pas de tout repos. Beaucoup de nouveaux immigrants arrivant au Canada doivent se trouver un emploi, inscrire les enfants à l’école, trouver un logement, apprendre une nouvelle langue et de nouvelles coutumes, s'inscrire à l'assurance-maladie, se faire des amis et se familiariser avec les attentes de leur nouveau milieu de vie. Les services sociaux, y compris les regroupements confessionnaux les programmes d'aide à l'emploi et da préparation à la vie active peuvent contribuer à faciliter la transition. </a:t>
            </a:r>
            <a:endParaRPr lang="en-CA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95DB2-BCC3-4A44-A3E8-89909C44247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94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4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TheC&amp;YofC_F 1.5.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67691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300741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2012-10-29T19:07:54Z</dcterms:created>
  <dcterms:modified xsi:type="dcterms:W3CDTF">2012-11-13T23:16:24Z</dcterms:modified>
</cp:coreProperties>
</file>