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275" autoAdjust="0"/>
  </p:normalViewPr>
  <p:slideViewPr>
    <p:cSldViewPr>
      <p:cViewPr varScale="1">
        <p:scale>
          <a:sx n="48" d="100"/>
          <a:sy n="48" d="100"/>
        </p:scale>
        <p:origin x="-182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2ECD9-C537-40F8-B0F5-CA62A00C73F3}"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B66048-EE86-464B-8D7F-8068475AA45A}" type="slidenum">
              <a:rPr lang="en-CA" smtClean="0"/>
              <a:t>‹#›</a:t>
            </a:fld>
            <a:endParaRPr lang="en-CA"/>
          </a:p>
        </p:txBody>
      </p:sp>
    </p:spTree>
    <p:extLst>
      <p:ext uri="{BB962C8B-B14F-4D97-AF65-F5344CB8AC3E}">
        <p14:creationId xmlns:p14="http://schemas.microsoft.com/office/powerpoint/2010/main" val="25941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b="0" kern="1200" dirty="0" smtClean="0">
                <a:solidFill>
                  <a:schemeClr val="tx1"/>
                </a:solidFill>
                <a:effectLst/>
                <a:latin typeface="+mn-lt"/>
                <a:ea typeface="+mn-ea"/>
                <a:cs typeface="+mn-cs"/>
              </a:rPr>
              <a:t>Les premières langues non officielles parlées à la maison par les enfants et les jeunes varient considérablement d’une province et d’un territoire à l’autre. En 2006, les trois premières langues non officielles parlées à la maison par les enfants et les jeunes de moins de 25 ans en Colombie-Britannique étaient le pendjabi, le cantonais et le chinois (non précisé). Au Québec, c’était l’espagnol, l’arabe et l’italien. Au Manitoba, les trois langues étaient l’allemand, le cri et le tagalog, tandis qu’en Saskatchewan, c’était le cri, le </a:t>
            </a:r>
            <a:r>
              <a:rPr lang="fr-CA" sz="1200" b="0" kern="1200" dirty="0" err="1" smtClean="0">
                <a:solidFill>
                  <a:schemeClr val="tx1"/>
                </a:solidFill>
                <a:effectLst/>
                <a:latin typeface="+mn-lt"/>
                <a:ea typeface="+mn-ea"/>
                <a:cs typeface="+mn-cs"/>
              </a:rPr>
              <a:t>déné</a:t>
            </a:r>
            <a:r>
              <a:rPr lang="fr-CA" sz="1200" b="0" kern="1200" dirty="0" smtClean="0">
                <a:solidFill>
                  <a:schemeClr val="tx1"/>
                </a:solidFill>
                <a:effectLst/>
                <a:latin typeface="+mn-lt"/>
                <a:ea typeface="+mn-ea"/>
                <a:cs typeface="+mn-cs"/>
              </a:rPr>
              <a:t> et l’allemand.</a:t>
            </a:r>
            <a:endParaRPr lang="en-CA" sz="1200" b="1" kern="1200" smtClean="0">
              <a:solidFill>
                <a:schemeClr val="tx1"/>
              </a:solidFill>
              <a:effectLst/>
              <a:latin typeface="+mn-lt"/>
              <a:ea typeface="+mn-ea"/>
              <a:cs typeface="+mn-cs"/>
            </a:endParaRPr>
          </a:p>
          <a:p>
            <a:endParaRPr lang="en-CA"/>
          </a:p>
        </p:txBody>
      </p:sp>
      <p:sp>
        <p:nvSpPr>
          <p:cNvPr id="4" name="Slide Number Placeholder 3"/>
          <p:cNvSpPr>
            <a:spLocks noGrp="1"/>
          </p:cNvSpPr>
          <p:nvPr>
            <p:ph type="sldNum" sz="quarter" idx="10"/>
          </p:nvPr>
        </p:nvSpPr>
        <p:spPr/>
        <p:txBody>
          <a:bodyPr/>
          <a:lstStyle/>
          <a:p>
            <a:fld id="{34B66048-EE86-464B-8D7F-8068475AA45A}" type="slidenum">
              <a:rPr lang="en-CA" smtClean="0"/>
              <a:t>1</a:t>
            </a:fld>
            <a:endParaRPr lang="en-CA"/>
          </a:p>
        </p:txBody>
      </p:sp>
    </p:spTree>
    <p:extLst>
      <p:ext uri="{BB962C8B-B14F-4D97-AF65-F5344CB8AC3E}">
        <p14:creationId xmlns:p14="http://schemas.microsoft.com/office/powerpoint/2010/main" val="33866031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0906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1005786"/>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1" descr="TheC&amp;YofC_F 1.4.2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1913" y="1341438"/>
            <a:ext cx="6480175" cy="4030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3863041"/>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103</Words>
  <Application>Microsoft Office PowerPoint</Application>
  <PresentationFormat>On-screen Show (4:3)</PresentationFormat>
  <Paragraphs>2</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2012-10-29T19:07:12Z</dcterms:created>
  <dcterms:modified xsi:type="dcterms:W3CDTF">2012-11-13T23:15:31Z</dcterms:modified>
</cp:coreProperties>
</file>