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29" autoAdjust="0"/>
  </p:normalViewPr>
  <p:slideViewPr>
    <p:cSldViewPr>
      <p:cViewPr varScale="1">
        <p:scale>
          <a:sx n="48" d="100"/>
          <a:sy n="48" d="100"/>
        </p:scale>
        <p:origin x="-18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5F86-5282-49A5-B78D-D76C542DADC5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B4893-0D94-4C97-8DB5-46E872CC7F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566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Lors du Recensement de 2006, environ 1,1 million d’enfants et de jeunes de moins de 25 ans parlaient une langue non officielle à la maison. Ils parlaient seulement cette langue, ou le faisaient parallèlement à l’anglais ou au français. Les 4 langues non officielles les plus souvent parlées à la maison sont, par ordre de popularité, le pendjabi, le chinois, l’espagnol et le cantonais.</a:t>
            </a:r>
          </a:p>
          <a:p>
            <a:endParaRPr lang="en-CA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langues non officielles les plus couramment utilisées variaient d’une province et d’un territoire à l’autre.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B4893-0D94-4C97-8DB5-46E872CC7F9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650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61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9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 descr="TheC&amp;YofC_F 1.4.2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31913"/>
            <a:ext cx="64801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341667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2012-10-29T19:06:36Z</dcterms:created>
  <dcterms:modified xsi:type="dcterms:W3CDTF">2012-11-13T23:15:07Z</dcterms:modified>
</cp:coreProperties>
</file>