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48" autoAdjust="0"/>
  </p:normalViewPr>
  <p:slideViewPr>
    <p:cSldViewPr>
      <p:cViewPr varScale="1">
        <p:scale>
          <a:sx n="53" d="100"/>
          <a:sy n="53" d="100"/>
        </p:scale>
        <p:origin x="-16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7BB28-1F77-4A26-971B-583E48BBCA37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26ED8-1D48-462F-8216-C773F9CCCA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96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Canada a deux langues officielles : l’anglais et le français. Le Recensement de 2006 a permis de constater qu’environ 89 % des Canadiens parlaient au moins l’une des langues officielles à la maison. La majorité, soit 20 584 770 personnes, ou 66 % de la population canadienne, parlait seulement l’anglais, tandis que 6 608 125 (21 %) ne parlaient que le français. Moins de 2 % de la population était bilingue ou multilingue à la maison. Sur l’ensemble de la population, 11 %, soit 3 472 130 personnes, parlait seulement une langue autre que l’anglais et le français à la maison.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Signification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Canada est réellement un pays multilingue, puisque 11 % de la population ne parle ni français ni anglais à la maison. Il est donc nécessaire de mettre en place des ressources et des services adaptés à cette réalité linguistique.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6ED8-1D48-462F-8216-C773F9CCCAC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57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53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25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TheC&amp;YofC_F 1.4.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037262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2012-10-29T19:02:37Z</dcterms:created>
  <dcterms:modified xsi:type="dcterms:W3CDTF">2012-11-13T23:11:05Z</dcterms:modified>
</cp:coreProperties>
</file>