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585" autoAdjust="0"/>
  </p:normalViewPr>
  <p:slideViewPr>
    <p:cSldViewPr>
      <p:cViewPr varScale="1">
        <p:scale>
          <a:sx n="47" d="100"/>
          <a:sy n="47" d="100"/>
        </p:scale>
        <p:origin x="-18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DD6A-1AA1-43AF-A14F-D848B45B6313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50A56-4BCF-4EFB-9D21-6F750CF11B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10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2006, 5,2 millions d’enfants et de jeunes de moins de 25 ans vivaient dans 14 des plus importantes régions urbaines du pays. Sur ce nombre, 64 %, soit 3,3 millions de jeunes gens, vivaient à Vancouver, Toronto et Montréal.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enfants et les jeunes de ces 14 centres urbains représentaient 31 % de l’ensemble de la population. Cette proportion était à peu près la même pour toutes les villes, de 27 % à Victoria à 35 % à Saskatoon.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Signification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proportion de la population de moins de 25 ans est à peu près la même dans toutes les villes. Ces dernières doivent pouvoir répondre aux besoins des plus jeunes au fil de leur développement, de leur apprentissage et de leur croissance.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0A56-4BCF-4EFB-9D21-6F750CF11B7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74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65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3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TheC&amp;YofC_F 1.3.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413170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2012-10-29T19:02:05Z</dcterms:created>
  <dcterms:modified xsi:type="dcterms:W3CDTF">2012-11-13T23:10:38Z</dcterms:modified>
</cp:coreProperties>
</file>