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585" autoAdjust="0"/>
  </p:normalViewPr>
  <p:slideViewPr>
    <p:cSldViewPr>
      <p:cViewPr varScale="1">
        <p:scale>
          <a:sx n="47" d="100"/>
          <a:sy n="47" d="100"/>
        </p:scale>
        <p:origin x="-187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23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DD6A-1AA1-43AF-A14F-D848B45B6313}" type="datetimeFigureOut">
              <a:rPr lang="en-CA" smtClean="0"/>
              <a:t>13/11/2012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50A56-4BCF-4EFB-9D21-6F750CF11B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6104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2006, 5,2 millions d’enfants et de jeunes de moins de 25 ans vivaient dans 14 des plus importantes régions urbaines du pays. Sur ce nombre, 64 %, soit 3,3 millions de jeunes gens, vivaient à Vancouver, Toronto et Montréal.</a:t>
            </a: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enfants et les jeunes de ces 14 centres urbains représentaient 31 % de l’ensemble de la population. Cette proportion était à peu près la même pour toutes les villes, de 27 % à Victoria à 35 % à Saskatoon.</a:t>
            </a: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CA" dirty="0" smtClean="0"/>
          </a:p>
          <a:p>
            <a:r>
              <a:rPr lang="fr-C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Signification</a:t>
            </a: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proportion de la population de moins de 25 ans est à peu près la même dans toutes les villes. Ces dernières doivent pouvoir répondre aux besoins des plus jeunes au fil de leur développement, de leur apprentissage et de leur croissance.</a:t>
            </a:r>
            <a:endParaRPr lang="en-CA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50A56-4BCF-4EFB-9D21-6F750CF11B7E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8745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665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rgbClr val="1E33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27" name="Picture 6" descr="CICH_circleonly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1788"/>
            <a:ext cx="6477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16013" y="404813"/>
            <a:ext cx="7777162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>
                <a:solidFill>
                  <a:prstClr val="black"/>
                </a:solidFill>
                <a:latin typeface="Arial" charset="0"/>
              </a:rPr>
              <a:t>La santé des enfants du Canada : Un profil de l’ICSI </a:t>
            </a:r>
          </a:p>
          <a:p>
            <a:pPr>
              <a:spcBef>
                <a:spcPts val="400"/>
              </a:spcBef>
              <a:defRPr/>
            </a:pPr>
            <a:r>
              <a:rPr lang="en-US" sz="1400">
                <a:solidFill>
                  <a:prstClr val="black"/>
                </a:solidFill>
              </a:rPr>
              <a:t>Module </a:t>
            </a:r>
            <a:r>
              <a:rPr lang="en-US" sz="1400">
                <a:solidFill>
                  <a:prstClr val="black"/>
                </a:solidFill>
                <a:latin typeface="Arial" charset="0"/>
              </a:rPr>
              <a:t>contextuel </a:t>
            </a:r>
            <a:endParaRPr lang="en-US" sz="140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750" y="6308725"/>
            <a:ext cx="597693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600" b="1">
                <a:solidFill>
                  <a:prstClr val="white"/>
                </a:solidFill>
              </a:rPr>
              <a:t>La santé des enfants du Canada : Un profil de l’ICSI</a:t>
            </a:r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72225" y="6381750"/>
            <a:ext cx="2700338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800">
                <a:solidFill>
                  <a:prstClr val="white"/>
                </a:solidFill>
                <a:latin typeface="Arial" charset="0"/>
              </a:rPr>
              <a:t>© 2012  </a:t>
            </a:r>
            <a:r>
              <a:rPr lang="fr-FR" sz="800">
                <a:solidFill>
                  <a:prstClr val="white"/>
                </a:solidFill>
                <a:latin typeface="Arial" charset="0"/>
              </a:rPr>
              <a:t>Institut canadien de la santé infantile</a:t>
            </a:r>
            <a:endParaRPr lang="en-US" sz="80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288" y="6597650"/>
            <a:ext cx="8640762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i="1">
                <a:solidFill>
                  <a:prstClr val="white"/>
                </a:solidFill>
                <a:latin typeface="Arial" charset="0"/>
              </a:rPr>
              <a:t>La présente page n’est que l’une des sections du profil de l’ICSI. Pour d’autres données intéressantes sur les enfants et les jeunes, consultez  </a:t>
            </a:r>
            <a:r>
              <a:rPr lang="en-US" sz="900" b="1">
                <a:solidFill>
                  <a:prstClr val="white"/>
                </a:solidFill>
                <a:latin typeface="Arial" charset="0"/>
              </a:rPr>
              <a:t>http://profile.cich.ca/</a:t>
            </a:r>
            <a:endParaRPr lang="en-US" sz="900" b="1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1032" name="Picture 13" descr="CICH_WTcircleonly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6308725"/>
            <a:ext cx="273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 userDrawn="1"/>
        </p:nvSpPr>
        <p:spPr>
          <a:xfrm>
            <a:off x="0" y="0"/>
            <a:ext cx="9144000" cy="215900"/>
          </a:xfrm>
          <a:prstGeom prst="rect">
            <a:avLst/>
          </a:prstGeom>
          <a:solidFill>
            <a:srgbClr val="1E33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34" name="Picture 13" descr="Profile filmstrip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05438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 userDrawn="1"/>
        </p:nvSpPr>
        <p:spPr>
          <a:xfrm>
            <a:off x="2916238" y="765175"/>
            <a:ext cx="5976937" cy="276225"/>
          </a:xfrm>
          <a:prstGeom prst="rect">
            <a:avLst/>
          </a:prstGeom>
          <a:solidFill>
            <a:srgbClr val="1E335E"/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>
                <a:solidFill>
                  <a:prstClr val="white"/>
                </a:solidFill>
                <a:latin typeface="Arial" pitchFamily="34" charset="0"/>
              </a:rPr>
              <a:t>Section 1 – </a:t>
            </a:r>
            <a:r>
              <a:rPr lang="fr-FR" sz="1200" b="1">
                <a:solidFill>
                  <a:prstClr val="white"/>
                </a:solidFill>
                <a:latin typeface="Arial" charset="0"/>
              </a:rPr>
              <a:t>Les enfants et les jeunes du Canada</a:t>
            </a:r>
            <a:endParaRPr lang="en-US" sz="1200">
              <a:solidFill>
                <a:prstClr val="white"/>
              </a:solidFill>
              <a:latin typeface="Arial" pitchFamily="34" charset="0"/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flipH="1">
            <a:off x="323850" y="1268413"/>
            <a:ext cx="8569325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630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 descr="TheC&amp;YofC_F 1.3.1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341438"/>
            <a:ext cx="6480175" cy="398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4413170"/>
      </p:ext>
    </p:extLst>
  </p:cSld>
  <p:clrMapOvr>
    <a:masterClrMapping/>
  </p:clrMapOvr>
</p:sld>
</file>

<file path=ppt/theme/theme1.xml><?xml version="1.0" encoding="utf-8"?>
<a:theme xmlns:a="http://schemas.openxmlformats.org/drawingml/2006/main" name="CICH Profil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CICH Profile 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Phillips</dc:creator>
  <cp:lastModifiedBy>Natalie Phillips</cp:lastModifiedBy>
  <cp:revision>2</cp:revision>
  <dcterms:created xsi:type="dcterms:W3CDTF">2012-10-29T19:02:05Z</dcterms:created>
  <dcterms:modified xsi:type="dcterms:W3CDTF">2012-11-13T23:10:38Z</dcterms:modified>
</cp:coreProperties>
</file>