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507" autoAdjust="0"/>
  </p:normalViewPr>
  <p:slideViewPr>
    <p:cSldViewPr>
      <p:cViewPr varScale="1">
        <p:scale>
          <a:sx n="47" d="100"/>
          <a:sy n="47" d="100"/>
        </p:scale>
        <p:origin x="-1872"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024789-160A-4B0D-9B5C-2DDFE7F7CAAB}" type="datetimeFigureOut">
              <a:rPr lang="en-CA" smtClean="0"/>
              <a:t>13/11/2012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F2748A-1FDB-4A42-99CB-76EF5EF2ACD1}" type="slidenum">
              <a:rPr lang="en-CA" smtClean="0"/>
              <a:t>‹#›</a:t>
            </a:fld>
            <a:endParaRPr lang="en-CA"/>
          </a:p>
        </p:txBody>
      </p:sp>
    </p:spTree>
    <p:extLst>
      <p:ext uri="{BB962C8B-B14F-4D97-AF65-F5344CB8AC3E}">
        <p14:creationId xmlns:p14="http://schemas.microsoft.com/office/powerpoint/2010/main" val="83054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Les Canadiens autochtones sont ceux qui se sont identifiés comme membres de Premières nations/Indiens de l’Amérique du Nord, Métis ou Inuits. Selon le Recensement de 2006, l’ensemble de la population autochtone s’élève à 1 172 790 personnes.</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L’Ontario compte la population autochtone la plus importante (242 495), beaucoup d’Autochtones vivent aussi dans les Prairies – au Manitoba (175 395) et en Saskatchewan (141 890) – et dans les provinces de l’Ouest – en Alberta (188 365) et en Colombie-Britannique (196 075). </a:t>
            </a:r>
            <a:endParaRPr lang="en-CA" sz="1200" kern="1200" dirty="0" smtClean="0">
              <a:solidFill>
                <a:schemeClr val="tx1"/>
              </a:solidFill>
              <a:effectLst/>
              <a:latin typeface="+mn-lt"/>
              <a:ea typeface="+mn-ea"/>
              <a:cs typeface="+mn-cs"/>
            </a:endParaRPr>
          </a:p>
          <a:p>
            <a:endParaRPr lang="en-CA" dirty="0" smtClean="0"/>
          </a:p>
          <a:p>
            <a:r>
              <a:rPr lang="fr-CA" sz="1200" b="1" kern="1200" dirty="0" smtClean="0">
                <a:solidFill>
                  <a:schemeClr val="tx1"/>
                </a:solidFill>
                <a:effectLst/>
                <a:latin typeface="+mn-lt"/>
                <a:ea typeface="+mn-ea"/>
                <a:cs typeface="+mn-cs"/>
              </a:rPr>
              <a:t>Signification</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Dans les années à venir, il va y avoir une demande accrue de main-d’œuvre car de plus en plus de baby boomers prendront leur retraite. Or, étant donné que la population de jeunes et de jeunes adultes non autochtones diminue, les jeunes autochtones pourraient sensiblement tirer partie de cette situation. Dans cette perspective, les décideurs canadiens doivent trouver des moyens pour que les enfants et les jeunes autochtones puissent faire les études et acquérir les compétences professionnelles nécessaires pour saisir les occasions qui, inévitablement, se présenteront à eux, et pour participer ainsi pleinement à la société canadienne.</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94F2748A-1FDB-4A42-99CB-76EF5EF2ACD1}" type="slidenum">
              <a:rPr lang="en-CA" smtClean="0"/>
              <a:t>1</a:t>
            </a:fld>
            <a:endParaRPr lang="en-CA"/>
          </a:p>
        </p:txBody>
      </p:sp>
    </p:spTree>
    <p:extLst>
      <p:ext uri="{BB962C8B-B14F-4D97-AF65-F5344CB8AC3E}">
        <p14:creationId xmlns:p14="http://schemas.microsoft.com/office/powerpoint/2010/main" val="1453034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30127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11" name="Rectangle 10"/>
          <p:cNvSpPr/>
          <p:nvPr/>
        </p:nvSpPr>
        <p:spPr>
          <a:xfrm>
            <a:off x="0" y="6237288"/>
            <a:ext cx="9144000" cy="620712"/>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27" name="Picture 6" descr="CICH_circleonly.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331788"/>
            <a:ext cx="6477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6013" y="404813"/>
            <a:ext cx="7777162" cy="666750"/>
          </a:xfrm>
          <a:prstGeom prst="rect">
            <a:avLst/>
          </a:prstGeom>
          <a:noFill/>
        </p:spPr>
        <p:txBody>
          <a:bodyPr>
            <a:spAutoFit/>
          </a:bodyPr>
          <a:lstStyle/>
          <a:p>
            <a:pPr>
              <a:defRPr/>
            </a:pPr>
            <a:r>
              <a:rPr lang="fr-FR" sz="2000" b="1">
                <a:solidFill>
                  <a:prstClr val="black"/>
                </a:solidFill>
                <a:latin typeface="Arial" charset="0"/>
              </a:rPr>
              <a:t>La santé des enfants du Canada : Un profil de l’ICSI </a:t>
            </a:r>
          </a:p>
          <a:p>
            <a:pPr>
              <a:spcBef>
                <a:spcPts val="400"/>
              </a:spcBef>
              <a:defRPr/>
            </a:pPr>
            <a:r>
              <a:rPr lang="en-US" sz="1400">
                <a:solidFill>
                  <a:prstClr val="black"/>
                </a:solidFill>
              </a:rPr>
              <a:t>Module </a:t>
            </a:r>
            <a:r>
              <a:rPr lang="en-US" sz="1400">
                <a:solidFill>
                  <a:prstClr val="black"/>
                </a:solidFill>
                <a:latin typeface="Arial" charset="0"/>
              </a:rPr>
              <a:t>contextuel </a:t>
            </a:r>
            <a:endParaRPr lang="en-US" sz="1400">
              <a:solidFill>
                <a:prstClr val="black"/>
              </a:solidFill>
            </a:endParaRPr>
          </a:p>
        </p:txBody>
      </p:sp>
      <p:sp>
        <p:nvSpPr>
          <p:cNvPr id="10" name="TextBox 9"/>
          <p:cNvSpPr txBox="1"/>
          <p:nvPr/>
        </p:nvSpPr>
        <p:spPr>
          <a:xfrm>
            <a:off x="539750" y="6308725"/>
            <a:ext cx="5976938" cy="338138"/>
          </a:xfrm>
          <a:prstGeom prst="rect">
            <a:avLst/>
          </a:prstGeom>
          <a:noFill/>
        </p:spPr>
        <p:txBody>
          <a:bodyPr>
            <a:spAutoFit/>
          </a:bodyPr>
          <a:lstStyle/>
          <a:p>
            <a:pPr>
              <a:defRPr/>
            </a:pPr>
            <a:r>
              <a:rPr lang="fr-FR" sz="1600" b="1">
                <a:solidFill>
                  <a:prstClr val="white"/>
                </a:solidFill>
              </a:rPr>
              <a:t>La santé des enfants du Canada : Un profil de l’ICSI</a:t>
            </a:r>
            <a:endParaRPr lang="en-US" sz="1600">
              <a:solidFill>
                <a:prstClr val="white"/>
              </a:solidFill>
            </a:endParaRPr>
          </a:p>
        </p:txBody>
      </p:sp>
      <p:sp>
        <p:nvSpPr>
          <p:cNvPr id="12" name="TextBox 11"/>
          <p:cNvSpPr txBox="1"/>
          <p:nvPr/>
        </p:nvSpPr>
        <p:spPr>
          <a:xfrm>
            <a:off x="6372225" y="6381750"/>
            <a:ext cx="2700338" cy="215900"/>
          </a:xfrm>
          <a:prstGeom prst="rect">
            <a:avLst/>
          </a:prstGeom>
          <a:noFill/>
        </p:spPr>
        <p:txBody>
          <a:bodyPr>
            <a:spAutoFit/>
          </a:bodyPr>
          <a:lstStyle/>
          <a:p>
            <a:pPr algn="r">
              <a:defRPr/>
            </a:pPr>
            <a:r>
              <a:rPr lang="en-US" sz="800">
                <a:solidFill>
                  <a:prstClr val="white"/>
                </a:solidFill>
                <a:latin typeface="Arial" charset="0"/>
              </a:rPr>
              <a:t>© 2012  </a:t>
            </a:r>
            <a:r>
              <a:rPr lang="fr-FR" sz="800">
                <a:solidFill>
                  <a:prstClr val="white"/>
                </a:solidFill>
                <a:latin typeface="Arial" charset="0"/>
              </a:rPr>
              <a:t>Institut canadien de la santé infantile</a:t>
            </a:r>
            <a:endParaRPr lang="en-US" sz="800">
              <a:solidFill>
                <a:prstClr val="white"/>
              </a:solidFill>
              <a:latin typeface="Arial" charset="0"/>
            </a:endParaRPr>
          </a:p>
        </p:txBody>
      </p:sp>
      <p:sp>
        <p:nvSpPr>
          <p:cNvPr id="13" name="TextBox 12"/>
          <p:cNvSpPr txBox="1"/>
          <p:nvPr/>
        </p:nvSpPr>
        <p:spPr>
          <a:xfrm>
            <a:off x="395288" y="6597650"/>
            <a:ext cx="8640762" cy="230188"/>
          </a:xfrm>
          <a:prstGeom prst="rect">
            <a:avLst/>
          </a:prstGeom>
          <a:noFill/>
        </p:spPr>
        <p:txBody>
          <a:bodyPr>
            <a:spAutoFit/>
          </a:bodyPr>
          <a:lstStyle/>
          <a:p>
            <a:pPr algn="r" fontAlgn="base">
              <a:spcBef>
                <a:spcPct val="0"/>
              </a:spcBef>
              <a:spcAft>
                <a:spcPct val="0"/>
              </a:spcAft>
              <a:defRPr/>
            </a:pPr>
            <a:r>
              <a:rPr lang="fr-FR" sz="900" i="1">
                <a:solidFill>
                  <a:prstClr val="white"/>
                </a:solidFill>
                <a:latin typeface="Arial" charset="0"/>
              </a:rPr>
              <a:t>La présente page n’est que l’une des sections du profil de l’ICSI. Pour d’autres données intéressantes sur les enfants et les jeunes, consultez  </a:t>
            </a:r>
            <a:r>
              <a:rPr lang="en-US" sz="900" b="1">
                <a:solidFill>
                  <a:prstClr val="white"/>
                </a:solidFill>
                <a:latin typeface="Arial" charset="0"/>
              </a:rPr>
              <a:t>http://profile.cich.ca/</a:t>
            </a:r>
            <a:endParaRPr lang="en-US" sz="900" b="1">
              <a:solidFill>
                <a:prstClr val="black"/>
              </a:solidFill>
              <a:latin typeface="Arial" charset="0"/>
            </a:endParaRPr>
          </a:p>
        </p:txBody>
      </p:sp>
      <p:pic>
        <p:nvPicPr>
          <p:cNvPr id="1032" name="Picture 13" descr="CICH_WTcircleonly.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 y="6308725"/>
            <a:ext cx="273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userDrawn="1"/>
        </p:nvSpPr>
        <p:spPr>
          <a:xfrm>
            <a:off x="0" y="0"/>
            <a:ext cx="9144000" cy="215900"/>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34" name="Picture 13" descr="Profile filmstrip.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405438"/>
            <a:ext cx="914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userDrawn="1"/>
        </p:nvSpPr>
        <p:spPr>
          <a:xfrm>
            <a:off x="2916238" y="765175"/>
            <a:ext cx="5976937" cy="276225"/>
          </a:xfrm>
          <a:prstGeom prst="rect">
            <a:avLst/>
          </a:prstGeom>
          <a:solidFill>
            <a:srgbClr val="1E335E"/>
          </a:solidFill>
        </p:spPr>
        <p:txBody>
          <a:bodyPr>
            <a:spAutoFit/>
          </a:bodyPr>
          <a:lstStyle/>
          <a:p>
            <a:pPr fontAlgn="base">
              <a:spcBef>
                <a:spcPct val="0"/>
              </a:spcBef>
              <a:spcAft>
                <a:spcPct val="0"/>
              </a:spcAft>
              <a:defRPr/>
            </a:pPr>
            <a:r>
              <a:rPr lang="en-US" sz="1200" b="1">
                <a:solidFill>
                  <a:prstClr val="white"/>
                </a:solidFill>
                <a:latin typeface="Arial" pitchFamily="34" charset="0"/>
              </a:rPr>
              <a:t>Section 1 – </a:t>
            </a:r>
            <a:r>
              <a:rPr lang="fr-FR" sz="1200" b="1">
                <a:solidFill>
                  <a:prstClr val="white"/>
                </a:solidFill>
                <a:latin typeface="Arial" charset="0"/>
              </a:rPr>
              <a:t>Les enfants et les jeunes du Canada</a:t>
            </a:r>
            <a:endParaRPr lang="en-US" sz="1200">
              <a:solidFill>
                <a:prstClr val="white"/>
              </a:solidFill>
              <a:latin typeface="Arial" pitchFamily="34" charset="0"/>
            </a:endParaRPr>
          </a:p>
        </p:txBody>
      </p:sp>
      <p:cxnSp>
        <p:nvCxnSpPr>
          <p:cNvPr id="17" name="Straight Connector 16"/>
          <p:cNvCxnSpPr/>
          <p:nvPr userDrawn="1"/>
        </p:nvCxnSpPr>
        <p:spPr>
          <a:xfrm flipH="1">
            <a:off x="323850" y="1268413"/>
            <a:ext cx="8569325"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7100578"/>
      </p:ext>
    </p:extLst>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1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descr="TheC&amp;YofC_F 1.2.5.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1412875"/>
            <a:ext cx="6337300" cy="39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8780059"/>
      </p:ext>
    </p:extLst>
  </p:cSld>
  <p:clrMapOvr>
    <a:masterClrMapping/>
  </p:clrMapOvr>
</p:sld>
</file>

<file path=ppt/theme/theme1.xml><?xml version="1.0" encoding="utf-8"?>
<a:theme xmlns:a="http://schemas.openxmlformats.org/drawingml/2006/main" name="CICH Profi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38</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CICH Profile Template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Phillips</dc:creator>
  <cp:lastModifiedBy>Natalie Phillips</cp:lastModifiedBy>
  <cp:revision>2</cp:revision>
  <dcterms:created xsi:type="dcterms:W3CDTF">2012-10-29T18:54:20Z</dcterms:created>
  <dcterms:modified xsi:type="dcterms:W3CDTF">2012-11-13T21:13:56Z</dcterms:modified>
</cp:coreProperties>
</file>