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275" autoAdjust="0"/>
  </p:normalViewPr>
  <p:slideViewPr>
    <p:cSldViewPr>
      <p:cViewPr varScale="1">
        <p:scale>
          <a:sx n="48" d="100"/>
          <a:sy n="48" d="100"/>
        </p:scale>
        <p:origin x="-182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9F7FC-73C6-4DF9-B05E-83D0F041E291}" type="datetimeFigureOut">
              <a:rPr lang="en-CA" smtClean="0"/>
              <a:t>13/11/2012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E0599-DBD0-47E0-A5A0-968922E7F6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0113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Selon le Recensement de 2006, 5,5 % des enfants et des jeunes Canadiens  de 0 à 24 ans sont Autochtones. Leur proportion varie beaucoup d’une province et d’un territoire à l’autre. Le nombre d’enfants et de jeunes Autochtones est peut-être plus élevé en Ontario – mais leur proportion est beaucoup plus élevée dans l’ouest de l’Ontario et dans les territoires. Dans les Territoires du Nord-Ouest et au Nunavut, plus de la moitié de tous les enfants et les jeunes ont été déclarés Autochtones, tandis qu’ils étaient près d’un tiers au Yukon. Plus de 20 % de tous les enfants et les jeunes du Manitoba et de la Saskatchewan ont été déclarés Autochtones, contre 2 % seulement au Québec et en Ontario.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 smtClean="0"/>
          </a:p>
          <a:p>
            <a:r>
              <a:rPr lang="fr-CA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Signification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ressources et les services adaptés à la culture doivent être disponibles partout où il y a des enfants et des jeunes autochtones.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E0599-DBD0-47E0-A5A0-968922E7F62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341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7417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16013" y="404813"/>
            <a:ext cx="7777162" cy="666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2000" b="1">
                <a:solidFill>
                  <a:prstClr val="black"/>
                </a:solidFill>
                <a:latin typeface="Arial" charset="0"/>
              </a:rPr>
              <a:t>La santé des enfants du Canada : Un profil de l’ICSI </a:t>
            </a:r>
          </a:p>
          <a:p>
            <a:pPr>
              <a:spcBef>
                <a:spcPts val="400"/>
              </a:spcBef>
              <a:defRPr/>
            </a:pPr>
            <a:r>
              <a:rPr lang="en-US" sz="1400">
                <a:solidFill>
                  <a:prstClr val="black"/>
                </a:solidFill>
              </a:rPr>
              <a:t>Module </a:t>
            </a:r>
            <a:r>
              <a:rPr lang="en-US" sz="1400">
                <a:solidFill>
                  <a:prstClr val="black"/>
                </a:solidFill>
                <a:latin typeface="Arial" charset="0"/>
              </a:rPr>
              <a:t>contextuel </a:t>
            </a:r>
            <a:endParaRPr lang="en-US" sz="140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750" y="6308725"/>
            <a:ext cx="597693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fr-FR" sz="1600" b="1">
                <a:solidFill>
                  <a:prstClr val="white"/>
                </a:solidFill>
              </a:rPr>
              <a:t>La santé des enfants du Canada : Un profil de l’ICSI</a:t>
            </a:r>
            <a:endParaRPr lang="en-US" sz="1600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72225" y="6381750"/>
            <a:ext cx="2700338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800">
                <a:solidFill>
                  <a:prstClr val="white"/>
                </a:solidFill>
                <a:latin typeface="Arial" charset="0"/>
              </a:rPr>
              <a:t>© 2012  </a:t>
            </a:r>
            <a:r>
              <a:rPr lang="fr-FR" sz="800">
                <a:solidFill>
                  <a:prstClr val="white"/>
                </a:solidFill>
                <a:latin typeface="Arial" charset="0"/>
              </a:rPr>
              <a:t>Institut canadien de la santé infantile</a:t>
            </a:r>
            <a:endParaRPr lang="en-US" sz="80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288" y="6597650"/>
            <a:ext cx="8640762" cy="230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i="1">
                <a:solidFill>
                  <a:prstClr val="white"/>
                </a:solidFill>
                <a:latin typeface="Arial" charset="0"/>
              </a:rPr>
              <a:t>La présente page n’est que l’une des sections du profil de l’ICSI. Pour d’autres données intéressantes sur les enfants et les jeunes, consultez  </a:t>
            </a:r>
            <a:r>
              <a:rPr lang="en-US" sz="900" b="1">
                <a:solidFill>
                  <a:prstClr val="white"/>
                </a:solidFill>
                <a:latin typeface="Arial" charset="0"/>
              </a:rPr>
              <a:t>http://profile.cich.ca/</a:t>
            </a:r>
            <a:endParaRPr lang="en-US" sz="900" b="1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 userDrawn="1"/>
        </p:nvSpPr>
        <p:spPr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b="1">
                <a:solidFill>
                  <a:prstClr val="white"/>
                </a:solidFill>
                <a:latin typeface="Arial" pitchFamily="34" charset="0"/>
              </a:rPr>
              <a:t>Section 1 – </a:t>
            </a:r>
            <a:r>
              <a:rPr lang="fr-FR" sz="1200" b="1">
                <a:solidFill>
                  <a:prstClr val="white"/>
                </a:solidFill>
                <a:latin typeface="Arial" charset="0"/>
              </a:rPr>
              <a:t>Les enfants et les jeunes du Canada</a:t>
            </a:r>
            <a:endParaRPr lang="en-US" sz="1200">
              <a:solidFill>
                <a:prstClr val="white"/>
              </a:solidFill>
              <a:latin typeface="Arial" pitchFamily="34" charset="0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620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" descr="TheC&amp;YofC_F 1.2.1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341438"/>
            <a:ext cx="6480175" cy="398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0009986"/>
      </p:ext>
    </p:extLst>
  </p:cSld>
  <p:clrMapOvr>
    <a:masterClrMapping/>
  </p:clrMapOvr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2</cp:revision>
  <dcterms:created xsi:type="dcterms:W3CDTF">2012-10-29T19:00:06Z</dcterms:created>
  <dcterms:modified xsi:type="dcterms:W3CDTF">2012-11-13T21:44:35Z</dcterms:modified>
</cp:coreProperties>
</file>