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121" autoAdjust="0"/>
  </p:normalViewPr>
  <p:slideViewPr>
    <p:cSldViewPr>
      <p:cViewPr varScale="1">
        <p:scale>
          <a:sx n="48" d="100"/>
          <a:sy n="48" d="100"/>
        </p:scale>
        <p:origin x="-1824"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BAB1A4-B33F-4D40-8660-610FC8FD29BA}" type="datetimeFigureOut">
              <a:rPr lang="en-CA" smtClean="0"/>
              <a:t>13/11/2012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91800F-6F54-4E02-9294-641DCC421C6E}" type="slidenum">
              <a:rPr lang="en-CA" smtClean="0"/>
              <a:t>‹#›</a:t>
            </a:fld>
            <a:endParaRPr lang="en-CA"/>
          </a:p>
        </p:txBody>
      </p:sp>
    </p:spTree>
    <p:extLst>
      <p:ext uri="{BB962C8B-B14F-4D97-AF65-F5344CB8AC3E}">
        <p14:creationId xmlns:p14="http://schemas.microsoft.com/office/powerpoint/2010/main" val="88730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kern="1200" dirty="0" smtClean="0">
                <a:solidFill>
                  <a:schemeClr val="tx1"/>
                </a:solidFill>
                <a:effectLst/>
                <a:latin typeface="+mn-lt"/>
                <a:ea typeface="+mn-ea"/>
                <a:cs typeface="+mn-cs"/>
              </a:rPr>
              <a:t>En 2006, plus de 560 000 enfants et jeunes autochtones de moins de 25 ans vivaient au Canada. Le plus grand nombre d’entre eux vivait en Ontario (105 205) et beaucoup d’autres vivaient au Manitoba (90 360), en Saskatchewan (78 680), en Alberta (94 805) et en Colombie-Britannique (90 065). Moins d’enfants et de jeunes autochtones vivaient dans les provinces de l’Atlantique. Dans les territoires, le nombre total d’enfants et de jeunes autochtones semblent bas comparativement à certaines autres provinces, mais leur proportion dépasse largement celle des enfants et des jeunes non autochtones dans les territoires.</a:t>
            </a:r>
            <a:endParaRPr lang="en-CA" sz="1200" kern="1200" smtClean="0">
              <a:solidFill>
                <a:schemeClr val="tx1"/>
              </a:solidFill>
              <a:effectLst/>
              <a:latin typeface="+mn-lt"/>
              <a:ea typeface="+mn-ea"/>
              <a:cs typeface="+mn-cs"/>
            </a:endParaRPr>
          </a:p>
          <a:p>
            <a:endParaRPr lang="en-CA"/>
          </a:p>
        </p:txBody>
      </p:sp>
      <p:sp>
        <p:nvSpPr>
          <p:cNvPr id="4" name="Slide Number Placeholder 3"/>
          <p:cNvSpPr>
            <a:spLocks noGrp="1"/>
          </p:cNvSpPr>
          <p:nvPr>
            <p:ph type="sldNum" sz="quarter" idx="10"/>
          </p:nvPr>
        </p:nvSpPr>
        <p:spPr/>
        <p:txBody>
          <a:bodyPr/>
          <a:lstStyle/>
          <a:p>
            <a:fld id="{6191800F-6F54-4E02-9294-641DCC421C6E}" type="slidenum">
              <a:rPr lang="en-CA" smtClean="0"/>
              <a:t>1</a:t>
            </a:fld>
            <a:endParaRPr lang="en-CA"/>
          </a:p>
        </p:txBody>
      </p:sp>
    </p:spTree>
    <p:extLst>
      <p:ext uri="{BB962C8B-B14F-4D97-AF65-F5344CB8AC3E}">
        <p14:creationId xmlns:p14="http://schemas.microsoft.com/office/powerpoint/2010/main" val="2945766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6194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16013" y="404813"/>
            <a:ext cx="7777162" cy="666750"/>
          </a:xfrm>
          <a:prstGeom prst="rect">
            <a:avLst/>
          </a:prstGeom>
          <a:noFill/>
        </p:spPr>
        <p:txBody>
          <a:bodyPr>
            <a:spAutoFit/>
          </a:bodyPr>
          <a:lstStyle/>
          <a:p>
            <a:pPr>
              <a:defRPr/>
            </a:pPr>
            <a:r>
              <a:rPr lang="fr-FR" sz="2000" b="1">
                <a:solidFill>
                  <a:prstClr val="black"/>
                </a:solidFill>
                <a:latin typeface="Arial" charset="0"/>
              </a:rPr>
              <a:t>La santé des enfants du Canada : Un profil de l’ICSI </a:t>
            </a:r>
          </a:p>
          <a:p>
            <a:pPr>
              <a:spcBef>
                <a:spcPts val="400"/>
              </a:spcBef>
              <a:defRPr/>
            </a:pPr>
            <a:r>
              <a:rPr lang="en-US" sz="1400">
                <a:solidFill>
                  <a:prstClr val="black"/>
                </a:solidFill>
              </a:rPr>
              <a:t>Module </a:t>
            </a:r>
            <a:r>
              <a:rPr lang="en-US" sz="1400">
                <a:solidFill>
                  <a:prstClr val="black"/>
                </a:solidFill>
                <a:latin typeface="Arial" charset="0"/>
              </a:rPr>
              <a:t>contextuel </a:t>
            </a:r>
            <a:endParaRPr lang="en-US" sz="1400">
              <a:solidFill>
                <a:prstClr val="black"/>
              </a:solidFill>
            </a:endParaRPr>
          </a:p>
        </p:txBody>
      </p:sp>
      <p:sp>
        <p:nvSpPr>
          <p:cNvPr id="10" name="TextBox 9"/>
          <p:cNvSpPr txBox="1"/>
          <p:nvPr/>
        </p:nvSpPr>
        <p:spPr>
          <a:xfrm>
            <a:off x="539750" y="6308725"/>
            <a:ext cx="5976938" cy="338138"/>
          </a:xfrm>
          <a:prstGeom prst="rect">
            <a:avLst/>
          </a:prstGeom>
          <a:noFill/>
        </p:spPr>
        <p:txBody>
          <a:bodyPr>
            <a:spAutoFit/>
          </a:bodyPr>
          <a:lstStyle/>
          <a:p>
            <a:pPr>
              <a:defRPr/>
            </a:pPr>
            <a:r>
              <a:rPr lang="fr-FR" sz="1600" b="1">
                <a:solidFill>
                  <a:prstClr val="white"/>
                </a:solidFill>
              </a:rPr>
              <a:t>La santé des enfants du Canada : Un profil de l’ICSI</a:t>
            </a:r>
            <a:endParaRPr lang="en-US" sz="1600">
              <a:solidFill>
                <a:prstClr val="white"/>
              </a:solidFill>
            </a:endParaRPr>
          </a:p>
        </p:txBody>
      </p:sp>
      <p:sp>
        <p:nvSpPr>
          <p:cNvPr id="12" name="TextBox 11"/>
          <p:cNvSpPr txBox="1"/>
          <p:nvPr/>
        </p:nvSpPr>
        <p:spPr>
          <a:xfrm>
            <a:off x="6372225" y="6381750"/>
            <a:ext cx="2700338" cy="215900"/>
          </a:xfrm>
          <a:prstGeom prst="rect">
            <a:avLst/>
          </a:prstGeom>
          <a:noFill/>
        </p:spPr>
        <p:txBody>
          <a:bodyPr>
            <a:spAutoFit/>
          </a:bodyPr>
          <a:lstStyle/>
          <a:p>
            <a:pPr algn="r">
              <a:defRPr/>
            </a:pPr>
            <a:r>
              <a:rPr lang="en-US" sz="800">
                <a:solidFill>
                  <a:prstClr val="white"/>
                </a:solidFill>
                <a:latin typeface="Arial" charset="0"/>
              </a:rPr>
              <a:t>© 2012  </a:t>
            </a:r>
            <a:r>
              <a:rPr lang="fr-FR" sz="800">
                <a:solidFill>
                  <a:prstClr val="white"/>
                </a:solidFill>
                <a:latin typeface="Arial" charset="0"/>
              </a:rPr>
              <a:t>Institut canadien de la santé infantile</a:t>
            </a:r>
            <a:endParaRPr lang="en-US" sz="800">
              <a:solidFill>
                <a:prstClr val="white"/>
              </a:solidFill>
              <a:latin typeface="Arial" charset="0"/>
            </a:endParaRPr>
          </a:p>
        </p:txBody>
      </p:sp>
      <p:sp>
        <p:nvSpPr>
          <p:cNvPr id="13" name="TextBox 12"/>
          <p:cNvSpPr txBox="1"/>
          <p:nvPr/>
        </p:nvSpPr>
        <p:spPr>
          <a:xfrm>
            <a:off x="395288" y="6597650"/>
            <a:ext cx="8640762" cy="230188"/>
          </a:xfrm>
          <a:prstGeom prst="rect">
            <a:avLst/>
          </a:prstGeom>
          <a:noFill/>
        </p:spPr>
        <p:txBody>
          <a:bodyPr>
            <a:spAutoFit/>
          </a:bodyPr>
          <a:lstStyle/>
          <a:p>
            <a:pPr algn="r" fontAlgn="base">
              <a:spcBef>
                <a:spcPct val="0"/>
              </a:spcBef>
              <a:spcAft>
                <a:spcPct val="0"/>
              </a:spcAft>
              <a:defRPr/>
            </a:pPr>
            <a:r>
              <a:rPr lang="fr-FR" sz="900" i="1">
                <a:solidFill>
                  <a:prstClr val="white"/>
                </a:solidFill>
                <a:latin typeface="Arial" charset="0"/>
              </a:rPr>
              <a:t>La présente page n’est que l’une des sections du profil de l’ICSI. Pour d’autres données intéressantes sur les enfants et les jeunes, consultez  </a:t>
            </a:r>
            <a:r>
              <a:rPr lang="en-US" sz="900" b="1">
                <a:solidFill>
                  <a:prstClr val="white"/>
                </a:solidFill>
                <a:latin typeface="Arial" charset="0"/>
              </a:rPr>
              <a:t>http://profile.cich.ca/</a:t>
            </a:r>
            <a:endParaRPr lang="en-US" sz="900" b="1">
              <a:solidFill>
                <a:prstClr val="black"/>
              </a:solidFill>
              <a:latin typeface="Arial" charset="0"/>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userDrawn="1"/>
        </p:nvSpPr>
        <p:spPr>
          <a:xfrm>
            <a:off x="2916238" y="765175"/>
            <a:ext cx="5976937" cy="276225"/>
          </a:xfrm>
          <a:prstGeom prst="rect">
            <a:avLst/>
          </a:prstGeom>
          <a:solidFill>
            <a:srgbClr val="1E335E"/>
          </a:solidFill>
        </p:spPr>
        <p:txBody>
          <a:bodyPr>
            <a:spAutoFit/>
          </a:bodyPr>
          <a:lstStyle/>
          <a:p>
            <a:pPr fontAlgn="base">
              <a:spcBef>
                <a:spcPct val="0"/>
              </a:spcBef>
              <a:spcAft>
                <a:spcPct val="0"/>
              </a:spcAft>
              <a:defRPr/>
            </a:pPr>
            <a:r>
              <a:rPr lang="en-US" sz="1200" b="1">
                <a:solidFill>
                  <a:prstClr val="white"/>
                </a:solidFill>
                <a:latin typeface="Arial" pitchFamily="34" charset="0"/>
              </a:rPr>
              <a:t>Section 1 – </a:t>
            </a:r>
            <a:r>
              <a:rPr lang="fr-FR" sz="1200" b="1">
                <a:solidFill>
                  <a:prstClr val="white"/>
                </a:solidFill>
                <a:latin typeface="Arial" charset="0"/>
              </a:rPr>
              <a:t>Les enfants et les jeunes du Canada</a:t>
            </a:r>
            <a:endParaRPr lang="en-US" sz="1200">
              <a:solidFill>
                <a:prstClr val="white"/>
              </a:solidFill>
              <a:latin typeface="Arial" pitchFamily="34" charset="0"/>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8659105"/>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descr="TheC&amp;YofC_F 1.2.1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1412875"/>
            <a:ext cx="6337300" cy="390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2004474"/>
      </p:ext>
    </p:extLst>
  </p:cSld>
  <p:clrMapOvr>
    <a:masterClrMapping/>
  </p:clrMapOvr>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Words>
  <Application>Microsoft Office PowerPoint</Application>
  <PresentationFormat>On-screen Show (4:3)</PresentationFormat>
  <Paragraphs>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2</cp:revision>
  <dcterms:created xsi:type="dcterms:W3CDTF">2012-10-29T18:59:37Z</dcterms:created>
  <dcterms:modified xsi:type="dcterms:W3CDTF">2012-11-13T21:37:23Z</dcterms:modified>
</cp:coreProperties>
</file>