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049" autoAdjust="0"/>
  </p:normalViewPr>
  <p:slideViewPr>
    <p:cSldViewPr>
      <p:cViewPr varScale="1">
        <p:scale>
          <a:sx n="46" d="100"/>
          <a:sy n="46" d="100"/>
        </p:scale>
        <p:origin x="-18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F4E8F-28F6-46D9-AC93-A1CC3B361ACB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69CD-5E69-432D-8172-31101ABD7F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238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 Inuit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» veut dire « patrie des Inuits » en inuktitut. L’Inuit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est composé de quatre régions dans le nord du Canada. Les Inuits habitent cette région depuis 5 000 ans</a:t>
            </a:r>
            <a:r>
              <a:rPr lang="fr-CA" sz="1200" b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CA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2006, la majorité des Inuits (78 %) habitaient l’Inuit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Sur l’ensemble de la population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inuite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 Canada, 49 % vivait au Nunavut, 19 % au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Nunavik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dans le nord du Québec, 6 % dans la région de l’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Inuvialuit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dans les Territoires du Nord-Ouest, et 4 % au </a:t>
            </a:r>
            <a:r>
              <a:rPr lang="fr-CA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Nunatsiavut</a:t>
            </a:r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dans le nord du Labrador.</a:t>
            </a:r>
            <a:endParaRPr lang="en-CA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Statistique Canada. </a:t>
            </a:r>
            <a:r>
              <a:rPr lang="fr-CA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Recensement de 2006 : </a:t>
            </a:r>
            <a:r>
              <a:rPr lang="fr-F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Peuples autochtones du Canada en 2006 : Inuits, Métis et Premières nations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Ottawa, Statistique Canada, 2008, n</a:t>
            </a:r>
            <a:r>
              <a:rPr lang="fr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97-558-XIE au catalogue.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69CD-5E69-432D-8172-31101ABD7FD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201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27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04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TheC&amp;YofC_F 1.2.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021821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2012-10-29T18:59:07Z</dcterms:created>
  <dcterms:modified xsi:type="dcterms:W3CDTF">2012-11-13T21:35:49Z</dcterms:modified>
</cp:coreProperties>
</file>