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Lst>
  <p:notesMasterIdLst>
    <p:notesMasterId r:id="rId4"/>
  </p:notesMasterIdLst>
  <p:sldIdLst>
    <p:sldId id="256"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69" autoAdjust="0"/>
  </p:normalViewPr>
  <p:slideViewPr>
    <p:cSldViewPr>
      <p:cViewPr varScale="1">
        <p:scale>
          <a:sx n="51" d="100"/>
          <a:sy n="51" d="100"/>
        </p:scale>
        <p:origin x="-1762"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17AB19-1547-440A-AFD7-F49A675762B0}" type="datetimeFigureOut">
              <a:rPr lang="en-CA" smtClean="0"/>
              <a:t>23/01/2013</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9F465A-169A-466E-86EB-6A83CBDA49CA}" type="slidenum">
              <a:rPr lang="en-CA" smtClean="0"/>
              <a:t>‹#›</a:t>
            </a:fld>
            <a:endParaRPr lang="en-CA"/>
          </a:p>
        </p:txBody>
      </p:sp>
    </p:spTree>
    <p:extLst>
      <p:ext uri="{BB962C8B-B14F-4D97-AF65-F5344CB8AC3E}">
        <p14:creationId xmlns:p14="http://schemas.microsoft.com/office/powerpoint/2010/main" val="6117319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hc-sc.gc.ca/fn-an/surveill/nutrition/commun/insecurit/key-stats-cles-2007-2008-fra.php"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fr-CA" smtClean="0"/>
              <a:t>En 2007-2008, près de 10 % des ménages avec enfants ont déclaré n’avoir pas été certains d’avoir assez de nourriture pour répondre aux besoins de leur famille, ou de n’être pas certains de pouvoir s’en procurer suffisamment, car ils n’avaient pas assez d’argent pour acheter de la nourriture à un moment donné au cours de l’année, ou à plusieurs reprises</a:t>
            </a:r>
            <a:r>
              <a:rPr lang="fr-CA" baseline="30000" smtClean="0"/>
              <a:t>1</a:t>
            </a:r>
            <a:r>
              <a:rPr lang="fr-CA" smtClean="0"/>
              <a:t>. Les familles monoparentales étaient beaucoup plus susceptibles de s’inquiéter de ne pas avoir assez de nourriture, 22,9 % d’entre elles ont dit que c’était le cas. Les familles monoparentales étaient quatre fois plus susceptibles de connaître l’insécurité alimentaire. </a:t>
            </a:r>
          </a:p>
          <a:p>
            <a:endParaRPr lang="fr-CA" smtClean="0"/>
          </a:p>
          <a:p>
            <a:r>
              <a:rPr lang="fr-CA" baseline="30000" smtClean="0"/>
              <a:t>1</a:t>
            </a:r>
            <a:r>
              <a:rPr lang="fr-CA" smtClean="0"/>
              <a:t>Adapté de « Insécurité alimentaire des ménages », </a:t>
            </a:r>
            <a:r>
              <a:rPr lang="fr-CA" smtClean="0">
                <a:hlinkClick r:id="rId3"/>
              </a:rPr>
              <a:t>http://www.hc-sc.gc.ca/fn-an/surveill/nutrition/commun/insecurit/key-stats-cles-2007-2008-fra.php#a</a:t>
            </a:r>
            <a:r>
              <a:rPr lang="fr-CA" smtClean="0"/>
              <a:t>, consulté la dernière fois le 29 juin 2012. </a:t>
            </a:r>
            <a:endParaRPr lang="en-CA"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0493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78786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5179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89383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3.jpeg"/><Relationship Id="rId5" Type="http://schemas.openxmlformats.org/officeDocument/2006/relationships/image" Target="../media/image2.wmf"/><Relationship Id="rId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92150"/>
          </a:xfrm>
          <a:prstGeom prst="rect">
            <a:avLst/>
          </a:prstGeom>
          <a:noFill/>
        </p:spPr>
        <p:txBody>
          <a:bodyPr>
            <a:spAutoFit/>
          </a:bodyPr>
          <a:lstStyle/>
          <a:p>
            <a:pPr>
              <a:defRPr/>
            </a:pPr>
            <a:r>
              <a:rPr lang="en-US" sz="2000" b="1">
                <a:solidFill>
                  <a:prstClr val="black"/>
                </a:solidFill>
              </a:rPr>
              <a:t>The Health of Canada’s Children and Youth: A CICH Profile</a:t>
            </a:r>
          </a:p>
          <a:p>
            <a:pPr>
              <a:spcBef>
                <a:spcPts val="400"/>
              </a:spcBef>
              <a:defRPr/>
            </a:pPr>
            <a:r>
              <a:rPr lang="en-US" sz="1400">
                <a:solidFill>
                  <a:prstClr val="black"/>
                </a:solidFill>
              </a:rPr>
              <a:t>Contextual Module</a:t>
            </a:r>
          </a:p>
        </p:txBody>
      </p:sp>
      <p:sp>
        <p:nvSpPr>
          <p:cNvPr id="10" name="TextBox 9"/>
          <p:cNvSpPr txBox="1"/>
          <p:nvPr/>
        </p:nvSpPr>
        <p:spPr>
          <a:xfrm>
            <a:off x="539750" y="6308725"/>
            <a:ext cx="5976938" cy="338138"/>
          </a:xfrm>
          <a:prstGeom prst="rect">
            <a:avLst/>
          </a:prstGeom>
          <a:noFill/>
        </p:spPr>
        <p:txBody>
          <a:bodyPr>
            <a:spAutoFit/>
          </a:bodyPr>
          <a:lstStyle/>
          <a:p>
            <a:pPr>
              <a:defRPr/>
            </a:pPr>
            <a:r>
              <a:rPr lang="en-US" sz="1600" b="1">
                <a:solidFill>
                  <a:prstClr val="white"/>
                </a:solidFill>
              </a:rPr>
              <a:t>The Health of Canada’s Children and Youth: A CICH Profile</a:t>
            </a:r>
            <a:endParaRPr lang="en-US" sz="1600">
              <a:solidFill>
                <a:prstClr val="white"/>
              </a:solidFill>
            </a:endParaRPr>
          </a:p>
        </p:txBody>
      </p:sp>
      <p:sp>
        <p:nvSpPr>
          <p:cNvPr id="12" name="TextBox 11"/>
          <p:cNvSpPr txBox="1"/>
          <p:nvPr/>
        </p:nvSpPr>
        <p:spPr>
          <a:xfrm>
            <a:off x="7019925" y="6597650"/>
            <a:ext cx="2124075" cy="215900"/>
          </a:xfrm>
          <a:prstGeom prst="rect">
            <a:avLst/>
          </a:prstGeom>
          <a:noFill/>
        </p:spPr>
        <p:txBody>
          <a:bodyPr>
            <a:spAutoFit/>
          </a:bodyPr>
          <a:lstStyle/>
          <a:p>
            <a:pPr>
              <a:defRPr/>
            </a:pPr>
            <a:r>
              <a:rPr lang="en-US" sz="800">
                <a:solidFill>
                  <a:prstClr val="white"/>
                </a:solidFill>
              </a:rPr>
              <a:t>© 2013 Canadian Institute of Child Health</a:t>
            </a:r>
          </a:p>
        </p:txBody>
      </p:sp>
      <p:sp>
        <p:nvSpPr>
          <p:cNvPr id="13" name="TextBox 12"/>
          <p:cNvSpPr txBox="1"/>
          <p:nvPr/>
        </p:nvSpPr>
        <p:spPr>
          <a:xfrm>
            <a:off x="539750" y="6597650"/>
            <a:ext cx="6480175" cy="230188"/>
          </a:xfrm>
          <a:prstGeom prst="rect">
            <a:avLst/>
          </a:prstGeom>
          <a:noFill/>
        </p:spPr>
        <p:txBody>
          <a:bodyPr>
            <a:spAutoFit/>
          </a:bodyPr>
          <a:lstStyle/>
          <a:p>
            <a:pPr>
              <a:defRPr/>
            </a:pPr>
            <a:r>
              <a:rPr lang="en-US" sz="900">
                <a:solidFill>
                  <a:prstClr val="white"/>
                </a:solidFill>
              </a:rPr>
              <a:t>This page is only one section of the CICH Profile, for more interesting data on children and youth visit </a:t>
            </a:r>
            <a:r>
              <a:rPr lang="en-US" sz="900" b="1">
                <a:solidFill>
                  <a:prstClr val="white"/>
                </a:solidFill>
              </a:rPr>
              <a:t>http://profile.cich.ca/</a:t>
            </a:r>
            <a:endParaRPr lang="en-US" sz="900" b="1">
              <a:solidFill>
                <a:prstClr val="black"/>
              </a:solidFill>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79388"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7813"/>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Economic Security</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36025346"/>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2013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4 – Inégalités économiques</a:t>
            </a:r>
            <a:r>
              <a:rPr lang="fr-FR" sz="1200" b="1">
                <a:solidFill>
                  <a:prstClr val="white"/>
                </a:solidFill>
                <a:latin typeface="Arial" charset="0"/>
              </a:rPr>
              <a:t> </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8935570"/>
      </p:ext>
    </p:extLst>
  </p:cSld>
  <p:clrMap bg1="lt1" tx1="dk1" bg2="lt2" tx2="dk2" accent1="accent1" accent2="accent2" accent3="accent3" accent4="accent4" accent5="accent5" accent6="accent6" hlink="hlink" folHlink="folHlink"/>
  <p:sldLayoutIdLst>
    <p:sldLayoutId id="2147483664" r:id="rId1"/>
    <p:sldLayoutId id="2147483665" r:id="rId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Economic_F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412875"/>
            <a:ext cx="6337300" cy="3900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1570830"/>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Words>
  <Application>Microsoft Office PowerPoint</Application>
  <PresentationFormat>On-screen Show (4:3)</PresentationFormat>
  <Paragraphs>3</Paragraphs>
  <Slides>1</Slides>
  <Notes>1</Notes>
  <HiddenSlides>0</HiddenSlides>
  <MMClips>0</MMClips>
  <ScaleCrop>false</ScaleCrop>
  <HeadingPairs>
    <vt:vector size="4" baseType="variant">
      <vt:variant>
        <vt:lpstr>Theme</vt:lpstr>
      </vt:variant>
      <vt:variant>
        <vt:i4>2</vt:i4>
      </vt:variant>
      <vt:variant>
        <vt:lpstr>Slide Titles</vt:lpstr>
      </vt:variant>
      <vt:variant>
        <vt:i4>1</vt:i4>
      </vt:variant>
    </vt:vector>
  </HeadingPairs>
  <TitlesOfParts>
    <vt:vector size="3" baseType="lpstr">
      <vt:lpstr>CICH Profile Template</vt:lpstr>
      <vt:lpstr>1_CICH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30</cp:revision>
  <dcterms:created xsi:type="dcterms:W3CDTF">2013-01-23T16:09:10Z</dcterms:created>
  <dcterms:modified xsi:type="dcterms:W3CDTF">2013-01-23T16:46:34Z</dcterms:modified>
</cp:coreProperties>
</file>