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3" r:id="rId2"/>
  </p:sldMasterIdLst>
  <p:notesMasterIdLst>
    <p:notesMasterId r:id="rId4"/>
  </p:notesMasterIdLst>
  <p:sldIdLst>
    <p:sldId id="256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5269" autoAdjust="0"/>
  </p:normalViewPr>
  <p:slideViewPr>
    <p:cSldViewPr>
      <p:cViewPr varScale="1">
        <p:scale>
          <a:sx n="51" d="100"/>
          <a:sy n="51" d="100"/>
        </p:scale>
        <p:origin x="-1762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17AB19-1547-440A-AFD7-F49A675762B0}" type="datetimeFigureOut">
              <a:rPr lang="en-CA" smtClean="0"/>
              <a:t>23/01/2013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9F465A-169A-466E-86EB-6A83CBDA49C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117319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fr-CA" smtClean="0"/>
              <a:t>En 2011, 81 % des Canadiens de 25 à 44 ans travaillaient, contre 55,4 % des jeunes de 15 à 24 ans et 71 % des adultes de 45 à 64 ans. Parmi les personnes âgées, 11,3 % avaient un emploi en 2011. </a:t>
            </a:r>
            <a:endParaRPr lang="en-CA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404937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078786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569805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843336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image" Target="../media/image2.wmf"/><Relationship Id="rId4" Type="http://schemas.openxmlformats.org/officeDocument/2006/relationships/image" Target="../media/image1.wmf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3.jpeg"/><Relationship Id="rId5" Type="http://schemas.openxmlformats.org/officeDocument/2006/relationships/image" Target="../media/image2.wmf"/><Relationship Id="rId4" Type="http://schemas.openxmlformats.org/officeDocument/2006/relationships/image" Target="../media/image1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5F5F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6237288"/>
            <a:ext cx="9144000" cy="620712"/>
          </a:xfrm>
          <a:prstGeom prst="rect">
            <a:avLst/>
          </a:prstGeom>
          <a:solidFill>
            <a:srgbClr val="1E33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1027" name="Picture 6" descr="CICH_circleonly.eps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331788"/>
            <a:ext cx="647700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1116013" y="404813"/>
            <a:ext cx="7777162" cy="6921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>
                <a:solidFill>
                  <a:prstClr val="black"/>
                </a:solidFill>
              </a:rPr>
              <a:t>The Health of Canada’s Children and Youth: A CICH Profile</a:t>
            </a:r>
          </a:p>
          <a:p>
            <a:pPr>
              <a:spcBef>
                <a:spcPts val="400"/>
              </a:spcBef>
              <a:defRPr/>
            </a:pPr>
            <a:r>
              <a:rPr lang="en-US" sz="1400">
                <a:solidFill>
                  <a:prstClr val="black"/>
                </a:solidFill>
              </a:rPr>
              <a:t>Contextual Module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39750" y="6308725"/>
            <a:ext cx="5976938" cy="3381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600" b="1">
                <a:solidFill>
                  <a:prstClr val="white"/>
                </a:solidFill>
              </a:rPr>
              <a:t>The Health of Canada’s Children and Youth: A CICH Profile</a:t>
            </a:r>
            <a:endParaRPr lang="en-US" sz="1600">
              <a:solidFill>
                <a:prstClr val="white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019925" y="6597650"/>
            <a:ext cx="2124075" cy="2159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800">
                <a:solidFill>
                  <a:prstClr val="white"/>
                </a:solidFill>
              </a:rPr>
              <a:t>© 2013 Canadian Institute of Child Health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39750" y="6597650"/>
            <a:ext cx="6480175" cy="2301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900">
                <a:solidFill>
                  <a:prstClr val="white"/>
                </a:solidFill>
              </a:rPr>
              <a:t>This page is only one section of the CICH Profile, for more interesting data on children and youth visit </a:t>
            </a:r>
            <a:r>
              <a:rPr lang="en-US" sz="900" b="1">
                <a:solidFill>
                  <a:prstClr val="white"/>
                </a:solidFill>
              </a:rPr>
              <a:t>http://profile.cich.ca/</a:t>
            </a:r>
            <a:endParaRPr lang="en-US" sz="900" b="1">
              <a:solidFill>
                <a:prstClr val="black"/>
              </a:solidFill>
            </a:endParaRPr>
          </a:p>
        </p:txBody>
      </p:sp>
      <p:pic>
        <p:nvPicPr>
          <p:cNvPr id="1032" name="Picture 13" descr="CICH_WTcircleonly.eps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6308725"/>
            <a:ext cx="2730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Rectangle 14"/>
          <p:cNvSpPr/>
          <p:nvPr userDrawn="1"/>
        </p:nvSpPr>
        <p:spPr>
          <a:xfrm>
            <a:off x="0" y="0"/>
            <a:ext cx="9144000" cy="215900"/>
          </a:xfrm>
          <a:prstGeom prst="rect">
            <a:avLst/>
          </a:prstGeom>
          <a:solidFill>
            <a:srgbClr val="1E33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1034" name="Picture 13" descr="Profile filmstrip.jpg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05438"/>
            <a:ext cx="914400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TextBox 15"/>
          <p:cNvSpPr txBox="1"/>
          <p:nvPr userDrawn="1"/>
        </p:nvSpPr>
        <p:spPr>
          <a:xfrm>
            <a:off x="2916238" y="765175"/>
            <a:ext cx="5976937" cy="277813"/>
          </a:xfrm>
          <a:prstGeom prst="rect">
            <a:avLst/>
          </a:prstGeom>
          <a:solidFill>
            <a:srgbClr val="1E335E"/>
          </a:solidFill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b="1">
                <a:solidFill>
                  <a:prstClr val="white"/>
                </a:solidFill>
                <a:latin typeface="Arial" pitchFamily="34" charset="0"/>
              </a:rPr>
              <a:t>Section 4 – Economic Security</a:t>
            </a:r>
            <a:endParaRPr lang="en-US" sz="1200">
              <a:solidFill>
                <a:prstClr val="white"/>
              </a:solidFill>
              <a:latin typeface="Arial" pitchFamily="34" charset="0"/>
            </a:endParaRPr>
          </a:p>
        </p:txBody>
      </p:sp>
      <p:cxnSp>
        <p:nvCxnSpPr>
          <p:cNvPr id="17" name="Straight Connector 16"/>
          <p:cNvCxnSpPr/>
          <p:nvPr userDrawn="1"/>
        </p:nvCxnSpPr>
        <p:spPr>
          <a:xfrm flipH="1">
            <a:off x="323850" y="1268413"/>
            <a:ext cx="8569325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36025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5F5F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6237288"/>
            <a:ext cx="9144000" cy="620712"/>
          </a:xfrm>
          <a:prstGeom prst="rect">
            <a:avLst/>
          </a:prstGeom>
          <a:solidFill>
            <a:srgbClr val="1E33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1027" name="Picture 6" descr="CICH_circleonly.eps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331788"/>
            <a:ext cx="647700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1116013" y="404813"/>
            <a:ext cx="7777162" cy="6667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fr-FR" sz="2000" b="1">
                <a:solidFill>
                  <a:prstClr val="black"/>
                </a:solidFill>
                <a:latin typeface="Arial" charset="0"/>
              </a:rPr>
              <a:t>La santé des enfants du Canada : Un profil de l’ICSI </a:t>
            </a:r>
          </a:p>
          <a:p>
            <a:pPr>
              <a:spcBef>
                <a:spcPts val="400"/>
              </a:spcBef>
              <a:defRPr/>
            </a:pPr>
            <a:r>
              <a:rPr lang="en-US" sz="1400">
                <a:solidFill>
                  <a:prstClr val="black"/>
                </a:solidFill>
              </a:rPr>
              <a:t>Module </a:t>
            </a:r>
            <a:r>
              <a:rPr lang="en-US" sz="1400">
                <a:solidFill>
                  <a:prstClr val="black"/>
                </a:solidFill>
                <a:latin typeface="Arial" charset="0"/>
              </a:rPr>
              <a:t>contextuel </a:t>
            </a:r>
            <a:endParaRPr lang="en-US" sz="1400">
              <a:solidFill>
                <a:prstClr val="black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39750" y="6308725"/>
            <a:ext cx="5976938" cy="3381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fr-FR" sz="1600" b="1">
                <a:solidFill>
                  <a:prstClr val="white"/>
                </a:solidFill>
              </a:rPr>
              <a:t>La santé des enfants du Canada : Un profil de l’ICSI</a:t>
            </a:r>
            <a:endParaRPr lang="en-US" sz="1600">
              <a:solidFill>
                <a:prstClr val="white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372225" y="6381750"/>
            <a:ext cx="2700338" cy="2159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r>
              <a:rPr lang="en-US" sz="800">
                <a:solidFill>
                  <a:prstClr val="white"/>
                </a:solidFill>
                <a:latin typeface="Arial" charset="0"/>
              </a:rPr>
              <a:t>© 2013  </a:t>
            </a:r>
            <a:r>
              <a:rPr lang="fr-FR" sz="800">
                <a:solidFill>
                  <a:prstClr val="white"/>
                </a:solidFill>
                <a:latin typeface="Arial" charset="0"/>
              </a:rPr>
              <a:t>Institut canadien de la santé infantile</a:t>
            </a:r>
            <a:endParaRPr lang="en-US" sz="800">
              <a:solidFill>
                <a:prstClr val="white"/>
              </a:solidFill>
              <a:latin typeface="Arial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95288" y="6597650"/>
            <a:ext cx="8640762" cy="2301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sz="900" i="1">
                <a:solidFill>
                  <a:prstClr val="white"/>
                </a:solidFill>
                <a:latin typeface="Arial" charset="0"/>
              </a:rPr>
              <a:t>La présente page n’est que l’une des sections du profil de l’ICSI. Pour d’autres données intéressantes sur les enfants et les jeunes, consultez  </a:t>
            </a:r>
            <a:r>
              <a:rPr lang="en-US" sz="900" b="1">
                <a:solidFill>
                  <a:prstClr val="white"/>
                </a:solidFill>
                <a:latin typeface="Arial" charset="0"/>
              </a:rPr>
              <a:t>http://profile.cich.ca/</a:t>
            </a:r>
            <a:endParaRPr lang="en-US" sz="900" b="1">
              <a:solidFill>
                <a:prstClr val="black"/>
              </a:solidFill>
              <a:latin typeface="Arial" charset="0"/>
            </a:endParaRPr>
          </a:p>
        </p:txBody>
      </p:sp>
      <p:pic>
        <p:nvPicPr>
          <p:cNvPr id="1032" name="Picture 13" descr="CICH_WTcircleonly.eps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" y="6308725"/>
            <a:ext cx="2730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Rectangle 14"/>
          <p:cNvSpPr/>
          <p:nvPr userDrawn="1"/>
        </p:nvSpPr>
        <p:spPr>
          <a:xfrm>
            <a:off x="0" y="0"/>
            <a:ext cx="9144000" cy="215900"/>
          </a:xfrm>
          <a:prstGeom prst="rect">
            <a:avLst/>
          </a:prstGeom>
          <a:solidFill>
            <a:srgbClr val="1E33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1034" name="Picture 13" descr="Profile filmstrip.jpg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05438"/>
            <a:ext cx="914400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TextBox 15"/>
          <p:cNvSpPr txBox="1"/>
          <p:nvPr userDrawn="1"/>
        </p:nvSpPr>
        <p:spPr>
          <a:xfrm>
            <a:off x="2916238" y="765175"/>
            <a:ext cx="5976937" cy="276225"/>
          </a:xfrm>
          <a:prstGeom prst="rect">
            <a:avLst/>
          </a:prstGeom>
          <a:solidFill>
            <a:srgbClr val="1E335E"/>
          </a:solidFill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b="1">
                <a:solidFill>
                  <a:prstClr val="white"/>
                </a:solidFill>
                <a:latin typeface="Arial" pitchFamily="34" charset="0"/>
              </a:rPr>
              <a:t>Section 4 – Inégalités économiques</a:t>
            </a:r>
            <a:r>
              <a:rPr lang="fr-FR" sz="1200" b="1">
                <a:solidFill>
                  <a:prstClr val="white"/>
                </a:solidFill>
                <a:latin typeface="Arial" charset="0"/>
              </a:rPr>
              <a:t> </a:t>
            </a:r>
            <a:endParaRPr lang="en-US" sz="1200">
              <a:solidFill>
                <a:prstClr val="white"/>
              </a:solidFill>
              <a:latin typeface="Arial" pitchFamily="34" charset="0"/>
            </a:endParaRPr>
          </a:p>
        </p:txBody>
      </p:sp>
      <p:cxnSp>
        <p:nvCxnSpPr>
          <p:cNvPr id="17" name="Straight Connector 16"/>
          <p:cNvCxnSpPr/>
          <p:nvPr userDrawn="1"/>
        </p:nvCxnSpPr>
        <p:spPr>
          <a:xfrm flipH="1">
            <a:off x="323850" y="1268413"/>
            <a:ext cx="8569325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249127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2" descr="Economic_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813" y="1389063"/>
            <a:ext cx="6337300" cy="39004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68759570"/>
      </p:ext>
    </p:extLst>
  </p:cSld>
  <p:clrMapOvr>
    <a:masterClrMapping/>
  </p:clrMapOvr>
</p:sld>
</file>

<file path=ppt/theme/theme1.xml><?xml version="1.0" encoding="utf-8"?>
<a:theme xmlns:a="http://schemas.openxmlformats.org/drawingml/2006/main" name="CICH Profile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ICH Profile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1</Words>
  <Application>Microsoft Office PowerPoint</Application>
  <PresentationFormat>On-screen Show (4:3)</PresentationFormat>
  <Paragraphs>1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CICH Profile Template</vt:lpstr>
      <vt:lpstr>1_CICH Profile Template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Natalie Phillips</dc:creator>
  <cp:lastModifiedBy>Natalie Phillips</cp:lastModifiedBy>
  <cp:revision>22</cp:revision>
  <dcterms:created xsi:type="dcterms:W3CDTF">2013-01-23T16:09:10Z</dcterms:created>
  <dcterms:modified xsi:type="dcterms:W3CDTF">2013-01-23T16:41:50Z</dcterms:modified>
</cp:coreProperties>
</file>