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69" autoAdjust="0"/>
  </p:normalViewPr>
  <p:slideViewPr>
    <p:cSldViewPr>
      <p:cViewPr varScale="1">
        <p:scale>
          <a:sx n="51" d="100"/>
          <a:sy n="51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7AB19-1547-440A-AFD7-F49A675762B0}" type="datetimeFigureOut">
              <a:rPr lang="en-CA" smtClean="0"/>
              <a:t>23/01/2013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F465A-169A-466E-86EB-6A83CBDA49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7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anadianfacts.org/fre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En 2010, le revenu moyen après impôt de toutes les familles comptant deux enfants ou plus s’élevait à 76 600 $. La part de 20 % la plus riche gagnait 125 800 $ de plus que la part de 20 % la plus pauvre (c.-à-d. un revenu 5,6 fois plus élevé). </a:t>
            </a:r>
          </a:p>
          <a:p>
            <a:endParaRPr lang="fr-CA" b="1" smtClean="0"/>
          </a:p>
          <a:p>
            <a:r>
              <a:rPr lang="fr-CA" b="1" smtClean="0"/>
              <a:t>Conséquences</a:t>
            </a:r>
            <a:endParaRPr lang="fr-CA" smtClean="0"/>
          </a:p>
          <a:p>
            <a:r>
              <a:rPr lang="fr-CA" smtClean="0"/>
              <a:t>Le revenu est peut-être le déterminant social de la santé le plus important pour les familles canadiennes. Le niveau de revenu façonne les conditions générales de vie, a un effet sur le fonctionnement psychologique et le bien-être, et exerce une influence sur les comportements liés à la santé. Le niveau de revenu détermine aussi la qualité d’autres déterminants sociaux de la santé, y compris la sécurité alimentaire, le logement et l’accès à des ressources sociales et culturelles.</a:t>
            </a:r>
            <a:r>
              <a:rPr lang="fr-CA" baseline="30000" smtClean="0"/>
              <a:t>1</a:t>
            </a:r>
            <a:r>
              <a:rPr lang="fr-CA" smtClean="0"/>
              <a:t> </a:t>
            </a:r>
          </a:p>
          <a:p>
            <a:endParaRPr lang="fr-CA" smtClean="0"/>
          </a:p>
          <a:p>
            <a:r>
              <a:rPr lang="fr-CA" baseline="30000" smtClean="0"/>
              <a:t>¹ </a:t>
            </a:r>
            <a:r>
              <a:rPr lang="fr-CA" smtClean="0"/>
              <a:t>Mikkonen J., Raphael D. (2010), </a:t>
            </a:r>
            <a:r>
              <a:rPr lang="fr-CA" i="1" smtClean="0"/>
              <a:t>Les déterminants sociaux de la santé : Les réalités canadiennes</a:t>
            </a:r>
            <a:r>
              <a:rPr lang="fr-CA" smtClean="0"/>
              <a:t>, </a:t>
            </a:r>
          </a:p>
          <a:p>
            <a:r>
              <a:rPr lang="fr-CA" smtClean="0"/>
              <a:t>Toronto, Ontario, École de gestion et de politique de la santé de l’Université York </a:t>
            </a:r>
            <a:r>
              <a:rPr lang="fr-CA" smtClean="0">
                <a:hlinkClick r:id="rId3"/>
              </a:rPr>
              <a:t>http://www.thecanadianfacts.org/fre.html</a:t>
            </a:r>
            <a:r>
              <a:rPr lang="fr-CA" smtClean="0"/>
              <a:t>, consulté la dernière fois le 29 juin 2012.</a:t>
            </a: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87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809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07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2013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Inégalités économiques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 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48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Economic_F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264275" cy="385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143561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CICH Profile Template</vt:lpstr>
      <vt:lpstr>1_CICH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17</cp:revision>
  <dcterms:created xsi:type="dcterms:W3CDTF">2013-01-23T16:09:10Z</dcterms:created>
  <dcterms:modified xsi:type="dcterms:W3CDTF">2013-01-23T16:40:08Z</dcterms:modified>
</cp:coreProperties>
</file>