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269" autoAdjust="0"/>
  </p:normalViewPr>
  <p:slideViewPr>
    <p:cSldViewPr>
      <p:cViewPr varScale="1">
        <p:scale>
          <a:sx n="51" d="100"/>
          <a:sy n="51" d="100"/>
        </p:scale>
        <p:origin x="-17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7AB19-1547-440A-AFD7-F49A675762B0}" type="datetimeFigureOut">
              <a:rPr lang="en-CA" smtClean="0"/>
              <a:t>23/01/2013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F465A-169A-466E-86EB-6A83CBDA49C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173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En 2010, au Canada, le revenu médian après impôt d’un parent à la tête d’une famille monoparentale s’élevait à 39 900 $. Les parents à la tête d’une famille monoparentale ayant un revenu médian après impôt supérieur à la moyenne nationale vivaient en Nouvelle-Écosse (42 000 $), en Ontario (40 600 $), en Alberta (44 800 $) et en Colombie-Britannique (40 400 $). À l’Île-du-Prince-Édouard (29 400 $) et au Manitoba (36 300 $), le revenu médian après impôt des familles était de 36 % sous la moyenne nationale.</a:t>
            </a:r>
            <a:r>
              <a:rPr lang="en-US" smtClean="0"/>
              <a:t> </a:t>
            </a:r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49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87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54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5119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92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>
                <a:solidFill>
                  <a:prstClr val="black"/>
                </a:solidFill>
              </a:rPr>
              <a:t>The Health of Canada’s Children and Youth: A CICH Profile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Contextual Module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>
                <a:solidFill>
                  <a:prstClr val="white"/>
                </a:solidFill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19925" y="6597650"/>
            <a:ext cx="21240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>
                <a:solidFill>
                  <a:prstClr val="white"/>
                </a:solidFill>
              </a:rPr>
              <a:t>© 2013 Canadian Institute of Child Health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39750" y="6597650"/>
            <a:ext cx="6480175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900">
                <a:solidFill>
                  <a:prstClr val="white"/>
                </a:solidFill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Economic Security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25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2013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4 – Inégalités économiques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 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98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Economic_F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341438"/>
            <a:ext cx="6337300" cy="390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004357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CICH Profile Template</vt:lpstr>
      <vt:lpstr>1_CICH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15</cp:revision>
  <dcterms:created xsi:type="dcterms:W3CDTF">2013-01-23T16:09:10Z</dcterms:created>
  <dcterms:modified xsi:type="dcterms:W3CDTF">2013-01-23T16:37:25Z</dcterms:modified>
</cp:coreProperties>
</file>