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4"/>
  </p:notesMasterIdLst>
  <p:sldIdLst>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269" autoAdjust="0"/>
  </p:normalViewPr>
  <p:slideViewPr>
    <p:cSldViewPr>
      <p:cViewPr varScale="1">
        <p:scale>
          <a:sx n="51" d="100"/>
          <a:sy n="51" d="100"/>
        </p:scale>
        <p:origin x="-1762"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17AB19-1547-440A-AFD7-F49A675762B0}" type="datetimeFigureOut">
              <a:rPr lang="en-CA" smtClean="0"/>
              <a:t>23/01/2013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9F465A-169A-466E-86EB-6A83CBDA49CA}" type="slidenum">
              <a:rPr lang="en-CA" smtClean="0"/>
              <a:t>‹#›</a:t>
            </a:fld>
            <a:endParaRPr lang="en-CA"/>
          </a:p>
        </p:txBody>
      </p:sp>
    </p:spTree>
    <p:extLst>
      <p:ext uri="{BB962C8B-B14F-4D97-AF65-F5344CB8AC3E}">
        <p14:creationId xmlns:p14="http://schemas.microsoft.com/office/powerpoint/2010/main" val="611731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smtClean="0"/>
              <a:t>En 2010, le revenu médian après impôt des couples avec enfants comptant sur un revenu s’élevait à 49 700 $ par année. Lorsqu’il y avait deux revenus par famille, le revenu grimpait jusqu’à 79 400 $. En Ontario, en Saskatchewan et en Alberta, les familles biparentales comptant sur deux revenus étaient celles qui avaient le revenu familial le plus élevé, mais c’est l’Ontario qui accuse l’écart le plus élevé entre les familles comptant sur un seul revenu et celles comptant sur deux revenus. À l’Île-du-Prince-Édouard, les familles biparentales ont un revenu familial annuel de 62 800 $, soit 21 % plus bas que la moyenne nationale. Parmi toutes les provinces, c’est au Québec que les familles comptant sur un seul revenu avaient le revenu après impôt le plus faible (46 500 $) et c’est en Alberta que les familles comptant sur un seul revenu ont le revenu annuel le plus élevé (74 200 $), soit près de 30 000 $ de plus par année qu’au Québec.</a:t>
            </a:r>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049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787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4520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70618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92150"/>
          </a:xfrm>
          <a:prstGeom prst="rect">
            <a:avLst/>
          </a:prstGeom>
          <a:noFill/>
        </p:spPr>
        <p:txBody>
          <a:bodyPr>
            <a:spAutoFit/>
          </a:bodyPr>
          <a:lstStyle/>
          <a:p>
            <a:pPr>
              <a:defRPr/>
            </a:pPr>
            <a:r>
              <a:rPr lang="en-US" sz="2000" b="1">
                <a:solidFill>
                  <a:prstClr val="black"/>
                </a:solidFill>
              </a:rPr>
              <a:t>The Health of Canada’s Children and Youth: A CICH Profile</a:t>
            </a:r>
          </a:p>
          <a:p>
            <a:pPr>
              <a:spcBef>
                <a:spcPts val="400"/>
              </a:spcBef>
              <a:defRPr/>
            </a:pPr>
            <a:r>
              <a:rPr lang="en-US" sz="1400">
                <a:solidFill>
                  <a:prstClr val="black"/>
                </a:solidFill>
              </a:rPr>
              <a:t>Contextual Module</a:t>
            </a:r>
          </a:p>
        </p:txBody>
      </p:sp>
      <p:sp>
        <p:nvSpPr>
          <p:cNvPr id="10" name="TextBox 9"/>
          <p:cNvSpPr txBox="1"/>
          <p:nvPr/>
        </p:nvSpPr>
        <p:spPr>
          <a:xfrm>
            <a:off x="539750" y="6308725"/>
            <a:ext cx="5976938" cy="338138"/>
          </a:xfrm>
          <a:prstGeom prst="rect">
            <a:avLst/>
          </a:prstGeom>
          <a:noFill/>
        </p:spPr>
        <p:txBody>
          <a:bodyPr>
            <a:spAutoFit/>
          </a:bodyPr>
          <a:lstStyle/>
          <a:p>
            <a:pPr>
              <a:defRPr/>
            </a:pPr>
            <a:r>
              <a:rPr lang="en-US" sz="1600" b="1">
                <a:solidFill>
                  <a:prstClr val="white"/>
                </a:solidFill>
              </a:rPr>
              <a:t>The Health of Canada’s Children and Youth: A CICH Profile</a:t>
            </a:r>
            <a:endParaRPr lang="en-US" sz="1600">
              <a:solidFill>
                <a:prstClr val="white"/>
              </a:solidFill>
            </a:endParaRPr>
          </a:p>
        </p:txBody>
      </p:sp>
      <p:sp>
        <p:nvSpPr>
          <p:cNvPr id="12" name="TextBox 11"/>
          <p:cNvSpPr txBox="1"/>
          <p:nvPr/>
        </p:nvSpPr>
        <p:spPr>
          <a:xfrm>
            <a:off x="7019925" y="6597650"/>
            <a:ext cx="2124075" cy="215900"/>
          </a:xfrm>
          <a:prstGeom prst="rect">
            <a:avLst/>
          </a:prstGeom>
          <a:noFill/>
        </p:spPr>
        <p:txBody>
          <a:bodyPr>
            <a:spAutoFit/>
          </a:bodyPr>
          <a:lstStyle/>
          <a:p>
            <a:pPr>
              <a:defRPr/>
            </a:pPr>
            <a:r>
              <a:rPr lang="en-US" sz="800">
                <a:solidFill>
                  <a:prstClr val="white"/>
                </a:solidFill>
              </a:rPr>
              <a:t>© 2013 Canadian Institute of Child Health</a:t>
            </a:r>
          </a:p>
        </p:txBody>
      </p:sp>
      <p:sp>
        <p:nvSpPr>
          <p:cNvPr id="13" name="TextBox 12"/>
          <p:cNvSpPr txBox="1"/>
          <p:nvPr/>
        </p:nvSpPr>
        <p:spPr>
          <a:xfrm>
            <a:off x="539750" y="6597650"/>
            <a:ext cx="6480175" cy="230188"/>
          </a:xfrm>
          <a:prstGeom prst="rect">
            <a:avLst/>
          </a:prstGeom>
          <a:noFill/>
        </p:spPr>
        <p:txBody>
          <a:bodyPr>
            <a:spAutoFit/>
          </a:bodyPr>
          <a:lstStyle/>
          <a:p>
            <a:pPr>
              <a:defRPr/>
            </a:pPr>
            <a:r>
              <a:rPr lang="en-US" sz="900">
                <a:solidFill>
                  <a:prstClr val="white"/>
                </a:solidFill>
              </a:rPr>
              <a:t>This page is only one section of the CICH Profile, for more interesting data on children and youth visit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388"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7813"/>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4 – Economic Security</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02534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66750"/>
          </a:xfrm>
          <a:prstGeom prst="rect">
            <a:avLst/>
          </a:prstGeom>
          <a:noFill/>
        </p:spPr>
        <p:txBody>
          <a:bodyPr>
            <a:spAutoFit/>
          </a:bodyPr>
          <a:lstStyle/>
          <a:p>
            <a:pPr>
              <a:defRPr/>
            </a:pPr>
            <a:r>
              <a:rPr lang="fr-FR" sz="2000" b="1">
                <a:solidFill>
                  <a:prstClr val="black"/>
                </a:solidFill>
                <a:latin typeface="Arial" charset="0"/>
              </a:rPr>
              <a:t>La santé des enfants du Canada : Un profil de l’ICSI </a:t>
            </a:r>
          </a:p>
          <a:p>
            <a:pPr>
              <a:spcBef>
                <a:spcPts val="400"/>
              </a:spcBef>
              <a:defRPr/>
            </a:pPr>
            <a:r>
              <a:rPr lang="en-US" sz="1400">
                <a:solidFill>
                  <a:prstClr val="black"/>
                </a:solidFill>
              </a:rPr>
              <a:t>Module </a:t>
            </a:r>
            <a:r>
              <a:rPr lang="en-US" sz="1400">
                <a:solidFill>
                  <a:prstClr val="black"/>
                </a:solidFill>
                <a:latin typeface="Arial" charset="0"/>
              </a:rPr>
              <a:t>contextuel </a:t>
            </a:r>
            <a:endParaRPr lang="en-US" sz="1400">
              <a:solidFill>
                <a:prstClr val="black"/>
              </a:solidFill>
            </a:endParaRPr>
          </a:p>
        </p:txBody>
      </p:sp>
      <p:sp>
        <p:nvSpPr>
          <p:cNvPr id="10" name="TextBox 9"/>
          <p:cNvSpPr txBox="1"/>
          <p:nvPr/>
        </p:nvSpPr>
        <p:spPr>
          <a:xfrm>
            <a:off x="539750" y="6308725"/>
            <a:ext cx="5976938" cy="338138"/>
          </a:xfrm>
          <a:prstGeom prst="rect">
            <a:avLst/>
          </a:prstGeom>
          <a:noFill/>
        </p:spPr>
        <p:txBody>
          <a:bodyPr>
            <a:spAutoFit/>
          </a:bodyPr>
          <a:lstStyle/>
          <a:p>
            <a:pPr>
              <a:defRPr/>
            </a:pPr>
            <a:r>
              <a:rPr lang="fr-FR" sz="1600" b="1">
                <a:solidFill>
                  <a:prstClr val="white"/>
                </a:solidFill>
              </a:rPr>
              <a:t>La santé des enfants du Canada : Un profil de l’ICSI</a:t>
            </a:r>
            <a:endParaRPr lang="en-US" sz="1600">
              <a:solidFill>
                <a:prstClr val="white"/>
              </a:solidFill>
            </a:endParaRPr>
          </a:p>
        </p:txBody>
      </p:sp>
      <p:sp>
        <p:nvSpPr>
          <p:cNvPr id="12" name="TextBox 11"/>
          <p:cNvSpPr txBox="1"/>
          <p:nvPr/>
        </p:nvSpPr>
        <p:spPr>
          <a:xfrm>
            <a:off x="6372225" y="6381750"/>
            <a:ext cx="2700338" cy="215900"/>
          </a:xfrm>
          <a:prstGeom prst="rect">
            <a:avLst/>
          </a:prstGeom>
          <a:noFill/>
        </p:spPr>
        <p:txBody>
          <a:bodyPr>
            <a:spAutoFit/>
          </a:bodyPr>
          <a:lstStyle/>
          <a:p>
            <a:pPr algn="r">
              <a:defRPr/>
            </a:pPr>
            <a:r>
              <a:rPr lang="en-US" sz="800">
                <a:solidFill>
                  <a:prstClr val="white"/>
                </a:solidFill>
                <a:latin typeface="Arial" charset="0"/>
              </a:rPr>
              <a:t>© 2013  </a:t>
            </a:r>
            <a:r>
              <a:rPr lang="fr-FR" sz="800">
                <a:solidFill>
                  <a:prstClr val="white"/>
                </a:solidFill>
                <a:latin typeface="Arial" charset="0"/>
              </a:rPr>
              <a:t>Institut canadien de la santé infantile</a:t>
            </a:r>
            <a:endParaRPr lang="en-US" sz="800">
              <a:solidFill>
                <a:prstClr val="white"/>
              </a:solidFill>
              <a:latin typeface="Arial" charset="0"/>
            </a:endParaRPr>
          </a:p>
        </p:txBody>
      </p:sp>
      <p:sp>
        <p:nvSpPr>
          <p:cNvPr id="13" name="TextBox 12"/>
          <p:cNvSpPr txBox="1"/>
          <p:nvPr/>
        </p:nvSpPr>
        <p:spPr>
          <a:xfrm>
            <a:off x="395288" y="6597650"/>
            <a:ext cx="8640762" cy="230188"/>
          </a:xfrm>
          <a:prstGeom prst="rect">
            <a:avLst/>
          </a:prstGeom>
          <a:noFill/>
        </p:spPr>
        <p:txBody>
          <a:bodyPr>
            <a:spAutoFit/>
          </a:bodyPr>
          <a:lstStyle/>
          <a:p>
            <a:pPr algn="r" fontAlgn="base">
              <a:spcBef>
                <a:spcPct val="0"/>
              </a:spcBef>
              <a:spcAft>
                <a:spcPct val="0"/>
              </a:spcAft>
              <a:defRPr/>
            </a:pPr>
            <a:r>
              <a:rPr lang="fr-FR" sz="900" i="1">
                <a:solidFill>
                  <a:prstClr val="white"/>
                </a:solidFill>
                <a:latin typeface="Arial" charset="0"/>
              </a:rPr>
              <a:t>La présente page n’est que l’une des sections du profil de l’ICSI. Pour d’autres données intéressantes sur les enfants et les jeunes, consultez  </a:t>
            </a:r>
            <a:r>
              <a:rPr lang="en-US" sz="900" b="1">
                <a:solidFill>
                  <a:prstClr val="white"/>
                </a:solidFill>
                <a:latin typeface="Arial" charset="0"/>
              </a:rPr>
              <a:t>http://profile.cich.ca/</a:t>
            </a:r>
            <a:endParaRPr lang="en-US" sz="900" b="1">
              <a:solidFill>
                <a:prstClr val="black"/>
              </a:solidFill>
              <a:latin typeface="Arial" charset="0"/>
            </a:endParaRPr>
          </a:p>
        </p:txBody>
      </p:sp>
      <p:pic>
        <p:nvPicPr>
          <p:cNvPr id="1032" name="Picture 13" descr="CICH_WTcircleonly.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6225"/>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4 – Inégalités économiques</a:t>
            </a:r>
            <a:r>
              <a:rPr lang="fr-FR" sz="1200" b="1">
                <a:solidFill>
                  <a:prstClr val="white"/>
                </a:solidFill>
                <a:latin typeface="Arial" charset="0"/>
              </a:rPr>
              <a:t> </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2193072"/>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Economic_F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341438"/>
            <a:ext cx="6480175" cy="3989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235189"/>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1</Words>
  <Application>Microsoft Office PowerPoint</Application>
  <PresentationFormat>On-screen Show (4:3)</PresentationFormat>
  <Paragraphs>1</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CICH Profile Template</vt:lpstr>
      <vt:lpstr>1_CICH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13</cp:revision>
  <dcterms:created xsi:type="dcterms:W3CDTF">2013-01-23T16:09:10Z</dcterms:created>
  <dcterms:modified xsi:type="dcterms:W3CDTF">2013-01-23T16:36:19Z</dcterms:modified>
</cp:coreProperties>
</file>