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40E72-9179-452C-86B8-80E03F26F5DF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9C3E8-F64F-4202-A04E-9E93A82108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85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According to the 2007–2009 Canadian Health Measures Survey, younger boys and girls are more likely to be physically active – as measured by average daily step counts – than are teenagers. At all ages, boys are more likely to be physically active than are girls. The average daily step count declined by 15% among boys from the ages of 6 to 10 years to the teen years. The decline for girls was about 22%.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According to the Report Card on Physical Activity for Children and Youth, only 7% of children and youth are meeting the Canadian guidelines of 60 minutes of physical activity per day.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Canadian Health Measures Survey (2007–2009). Statistics Canada.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15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prstClr val="black"/>
                </a:solidFill>
                <a:latin typeface="Calibri" pitchFamily="34" charset="0"/>
              </a:rPr>
              <a:t>The Health of Canada’s Children and Youth: A CICH Profile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Contextual Module</a:t>
            </a: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white"/>
                </a:solidFill>
                <a:latin typeface="Calibri" pitchFamily="34" charset="0"/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7019925" y="6597650"/>
            <a:ext cx="2124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  <a:latin typeface="Calibri" pitchFamily="34" charset="0"/>
              </a:rPr>
              <a:t>© 2012 Canadian Institute of Child Health</a:t>
            </a: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539750" y="6597650"/>
            <a:ext cx="64801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prstClr val="white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  <a:latin typeface="Calibri" pitchFamily="34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Health Outcomes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96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Natalie Phillips\Desktop\Profile Launch\Health Outcomes\jpegs\HealthOut_E 3.9.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5055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2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2012-11-02T15:21:58Z</dcterms:created>
  <dcterms:modified xsi:type="dcterms:W3CDTF">2012-11-02T15:22:21Z</dcterms:modified>
</cp:coreProperties>
</file>