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8B001F-D440-4725-ABFC-C5506382F3F0}" type="datetimeFigureOut">
              <a:rPr lang="en-CA" smtClean="0"/>
              <a:t>02/11/2012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2C247-E810-4196-A188-22B7B4A9073B}" type="slidenum">
              <a:rPr lang="en-CA" smtClean="0"/>
              <a:t>‹#›</a:t>
            </a:fld>
            <a:endParaRPr lang="en-CA"/>
          </a:p>
        </p:txBody>
      </p:sp>
    </p:spTree>
    <p:extLst>
      <p:ext uri="{BB962C8B-B14F-4D97-AF65-F5344CB8AC3E}">
        <p14:creationId xmlns:p14="http://schemas.microsoft.com/office/powerpoint/2010/main" val="528136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health.gov.on.ca/fr/public/programs/ruralnorthern/docs/report_rural_northern_FR.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sz="1200" kern="1200" dirty="0" smtClean="0">
                <a:solidFill>
                  <a:schemeClr val="tx1"/>
                </a:solidFill>
                <a:effectLst/>
                <a:latin typeface="+mn-lt"/>
                <a:ea typeface="+mn-ea"/>
                <a:cs typeface="+mn-cs"/>
              </a:rPr>
              <a:t>En 2010-2011, les taux d’hospitalisations des enfants et jeunes de 0 à 19 ans étaient plus élevés dans les Territoires du Nord-Ouest (NT) (6 297/100 000) et en Saskatchewan (5 958/100 000), et les plus bas en Ontario (2 980/100 000) et en Colombie-Britannique (BC) (3 077/100 000).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Considérations :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écarts des taux d’hospitalisations d’une province et d’un territoire à l’autre au Canada pourraient être attribuables, en partie, aux proportions variantes de populations rurales et éloignées, au statut socioéconomique, et au nombre d’enfants autochtones. En effet, les risques de blessures sont plus élevés dans les collectivités rurales et éloignées, chez les enfants autochtones et dans les familles dont le statut socioéconomique est moins élevé. Dans ces groupes, les gens doivent souvent parcourir de plus grandes distances pour obtenir des services médicaux, ce qui augmente le risque d’une nuit d’hospitalisation. La variation des taux d’hospitalisations pourrait aussi refléter la diversité des modes de gestion des soins de santé d’une région à l’autre.</a:t>
            </a:r>
            <a:r>
              <a:rPr lang="fr-CA" sz="1200" kern="1200" baseline="30000" dirty="0" smtClean="0">
                <a:solidFill>
                  <a:schemeClr val="tx1"/>
                </a:solidFill>
                <a:effectLst/>
                <a:latin typeface="+mn-lt"/>
                <a:ea typeface="+mn-ea"/>
                <a:cs typeface="+mn-cs"/>
              </a:rPr>
              <a:t>1</a:t>
            </a:r>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baseline="30000" dirty="0" smtClean="0">
                <a:solidFill>
                  <a:schemeClr val="tx1"/>
                </a:solidFill>
                <a:effectLst/>
                <a:latin typeface="+mn-lt"/>
                <a:ea typeface="+mn-ea"/>
                <a:cs typeface="+mn-cs"/>
              </a:rPr>
              <a:t>1</a:t>
            </a:r>
            <a:r>
              <a:rPr lang="fr-CA" sz="1200" i="1" kern="1200" dirty="0" smtClean="0">
                <a:solidFill>
                  <a:schemeClr val="tx1"/>
                </a:solidFill>
                <a:effectLst/>
                <a:latin typeface="+mn-lt"/>
                <a:ea typeface="+mn-ea"/>
                <a:cs typeface="+mn-cs"/>
              </a:rPr>
              <a:t>Plan visant l’accès aux services de santé dans les collectivités rurales et du Nord</a:t>
            </a:r>
            <a:r>
              <a:rPr lang="fr-CA" sz="1200" kern="1200" dirty="0" smtClean="0">
                <a:solidFill>
                  <a:schemeClr val="tx1"/>
                </a:solidFill>
                <a:effectLst/>
                <a:latin typeface="+mn-lt"/>
                <a:ea typeface="+mn-ea"/>
                <a:cs typeface="+mn-cs"/>
              </a:rPr>
              <a:t> (2010). Ministère de la Santé et des Soins de longue durée de l’Ontario. Consulté le 28 mai 2012 à </a:t>
            </a:r>
            <a:r>
              <a:rPr lang="fr-CA" sz="1200" u="sng" kern="1200" dirty="0" smtClean="0">
                <a:solidFill>
                  <a:schemeClr val="tx1"/>
                </a:solidFill>
                <a:effectLst/>
                <a:latin typeface="+mn-lt"/>
                <a:ea typeface="+mn-ea"/>
                <a:cs typeface="+mn-cs"/>
                <a:hlinkClick r:id="rId3"/>
              </a:rPr>
              <a:t>http://www.health.gov.on.ca/fr/public/programs/ruralnorthern/docs/report_rural_northern_FR.pdf</a:t>
            </a:r>
            <a:r>
              <a:rPr lang="fr-CA" sz="1200" kern="1200" dirty="0" smtClean="0">
                <a:solidFill>
                  <a:schemeClr val="tx1"/>
                </a:solidFill>
                <a:effectLst/>
                <a:latin typeface="+mn-lt"/>
                <a:ea typeface="+mn-ea"/>
                <a:cs typeface="+mn-cs"/>
              </a:rPr>
              <a:t>.</a:t>
            </a:r>
            <a:endParaRPr lang="en-CA" sz="1200" kern="1200" dirty="0" smtClean="0">
              <a:solidFill>
                <a:schemeClr val="tx1"/>
              </a:solidFill>
              <a:effectLst/>
              <a:latin typeface="+mn-lt"/>
              <a:ea typeface="+mn-ea"/>
              <a:cs typeface="+mn-cs"/>
            </a:endParaRPr>
          </a:p>
          <a:p>
            <a:endParaRPr lang="en-CA"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53129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2000" b="1">
                <a:solidFill>
                  <a:prstClr val="black"/>
                </a:solidFill>
              </a:rPr>
              <a:t>La santé des enfants du Canada : Un profil de l’ICSI </a:t>
            </a:r>
          </a:p>
          <a:p>
            <a:pPr eaLnBrk="1" fontAlgn="base" hangingPunct="1">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en-US" sz="800">
                <a:solidFill>
                  <a:prstClr val="white"/>
                </a:solidFill>
              </a:rPr>
              <a:t>© 2012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b="1">
                <a:solidFill>
                  <a:prstClr val="white"/>
                </a:solidFill>
              </a:rPr>
              <a:t>Section 3 – </a:t>
            </a:r>
            <a:r>
              <a:rPr lang="fr-FR" sz="1200" b="1">
                <a:solidFill>
                  <a:prstClr val="white"/>
                </a:solidFill>
              </a:rPr>
              <a:t>Résulatats de santé</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9199377"/>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Natalie Phillips\Desktop\Profile Launch\Health Outcomes\jpegs\HealthOut_F 3.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1341438"/>
            <a:ext cx="6481762"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5474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cp:revision>
  <dcterms:created xsi:type="dcterms:W3CDTF">2012-11-02T16:10:44Z</dcterms:created>
  <dcterms:modified xsi:type="dcterms:W3CDTF">2012-11-02T16:11:22Z</dcterms:modified>
</cp:coreProperties>
</file>