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DA35D1-B839-4283-A1F7-AECDCB9A807C}" type="datetimeFigureOut">
              <a:rPr lang="en-CA" smtClean="0"/>
              <a:t>02/11/2012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4E6DEE-CE3B-41FC-B0EB-787673E84E30}" type="slidenum">
              <a:rPr lang="en-CA" smtClean="0"/>
              <a:t>‹#›</a:t>
            </a:fld>
            <a:endParaRPr lang="en-CA"/>
          </a:p>
        </p:txBody>
      </p:sp>
    </p:spTree>
    <p:extLst>
      <p:ext uri="{BB962C8B-B14F-4D97-AF65-F5344CB8AC3E}">
        <p14:creationId xmlns:p14="http://schemas.microsoft.com/office/powerpoint/2010/main" val="3879849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CA" sz="1200" kern="1200" dirty="0" smtClean="0">
                <a:solidFill>
                  <a:schemeClr val="tx1"/>
                </a:solidFill>
                <a:effectLst/>
                <a:latin typeface="+mn-lt"/>
                <a:ea typeface="+mn-ea"/>
                <a:cs typeface="+mn-cs"/>
              </a:rPr>
              <a:t>Les taux d’hospitalisations (toutes causes, garçons et filles de 0 à 19 ans) ont diminué entre 2001-2002 et 2010-2011, soit de 15 % chez les garçons et de 16,1 % chez les filles. L’amélioration de la philosophie des soins de santé, le rehaussement de la qualité des soins et la réforme du secteur de la santé sont autant de facteurs qui ont contribué à la diminution du nombre d’hospitalisations. </a:t>
            </a:r>
            <a:endParaRPr lang="en-CA" sz="1200" kern="1200" dirty="0" smtClean="0">
              <a:solidFill>
                <a:schemeClr val="tx1"/>
              </a:solidFill>
              <a:effectLst/>
              <a:latin typeface="+mn-lt"/>
              <a:ea typeface="+mn-ea"/>
              <a:cs typeface="+mn-cs"/>
            </a:endParaRPr>
          </a:p>
          <a:p>
            <a:endParaRPr lang="en-CA"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64393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2000" b="1">
                <a:solidFill>
                  <a:prstClr val="black"/>
                </a:solidFill>
              </a:rPr>
              <a:t>La santé des enfants du Canada : Un profil de l’ICSI </a:t>
            </a:r>
          </a:p>
          <a:p>
            <a:pPr eaLnBrk="1" fontAlgn="base" hangingPunct="1">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en-US" sz="800">
                <a:solidFill>
                  <a:prstClr val="white"/>
                </a:solidFill>
              </a:rPr>
              <a:t>© 2012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b="1">
                <a:solidFill>
                  <a:prstClr val="white"/>
                </a:solidFill>
              </a:rPr>
              <a:t>Section 3 – </a:t>
            </a:r>
            <a:r>
              <a:rPr lang="fr-FR" sz="1200" b="1">
                <a:solidFill>
                  <a:prstClr val="white"/>
                </a:solidFill>
              </a:rPr>
              <a:t>Résulatats de santé</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9948572"/>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Natalie Phillips\Desktop\Profile Launch\Health Outcomes\jpegs\HealthOut_F 3.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341438"/>
            <a:ext cx="6480175" cy="398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4204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Words>
  <Application>Microsoft Office PowerPoint</Application>
  <PresentationFormat>On-screen Show (4:3)</PresentationFormat>
  <Paragraphs>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1</cp:revision>
  <dcterms:created xsi:type="dcterms:W3CDTF">2012-11-02T16:10:11Z</dcterms:created>
  <dcterms:modified xsi:type="dcterms:W3CDTF">2012-11-02T16:10:34Z</dcterms:modified>
</cp:coreProperties>
</file>