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FC0D9-CF29-45A6-83BA-94FC4B8B7BC7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03B7E-7E8E-4BF4-BD66-3DE6120EDD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28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5.statcan.gc.ca/cansim/a26?id=2820048&amp;pattern=&amp;p2=-1&amp;p1=1&amp;tabMode=dataTable&amp;stByVal=1&amp;paSer=&amp;csid=&amp;retrLang=fra&amp;lang=fra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 2011, le taux de chômage s’établissait à 7,4 % au Canada. Terre-Neuve-et-Labrador a enregistré le taux le plus élevé (12,7 %), suivi de l’Île-du-Prince-Édouard à 11,3 %. Le Manitoba (5,4 %), la Saskatchewan (5,0 %) et l’Alberta (5.5 %) ont affiché un taux inférieur à la moyenne nationale. </a:t>
            </a:r>
            <a:endParaRPr lang="en-CA" b="1" smtClean="0"/>
          </a:p>
          <a:p>
            <a:endParaRPr lang="fr-CA" smtClean="0"/>
          </a:p>
          <a:p>
            <a:r>
              <a:rPr lang="fr-CA" smtClean="0"/>
              <a:t>Entre 2000 et 2011, le taux de chômage a reculé de 16,7 à 12,7 % à Terre-Neuve-et-Labrador, mais il est passé de 5,8 à 7,8 % en Ontario. </a:t>
            </a:r>
          </a:p>
          <a:p>
            <a:endParaRPr lang="fr-CA" smtClean="0"/>
          </a:p>
          <a:p>
            <a:r>
              <a:rPr lang="fr-CA" b="1" smtClean="0"/>
              <a:t>Conséquences</a:t>
            </a:r>
            <a:endParaRPr lang="en-CA" smtClean="0"/>
          </a:p>
          <a:p>
            <a:r>
              <a:rPr lang="fr-CA" smtClean="0"/>
              <a:t>Le chômage entraîne une diminution des ressources financières disponibles pour répondre aux besoins de la famille. La durée d'emploi joue aussi un rôle important dans le bien-être de la famille. Le taux de chômage provincial a été le plus élevé dans la région de l’Atlantique, mais le Québec, l’Ontario et la Colombie-Britannique ont enregistré la durée moyenne du chômage la plus longue (respectivement 23, 22 et 21 semaines)</a:t>
            </a:r>
            <a:r>
              <a:rPr lang="fr-CA" baseline="30000" smtClean="0"/>
              <a:t>1</a:t>
            </a:r>
            <a:r>
              <a:rPr lang="fr-CA" smtClean="0"/>
              <a:t>. Pour protéger les collectivités vulnérables contre un effondrement économique au cours des périodes difficiles, les dirigeants doivent stimuler un développement rentable et durable propre à offrir un filet de sécurité à la population active. </a:t>
            </a:r>
            <a:endParaRPr lang="en-CA" smtClean="0"/>
          </a:p>
          <a:p>
            <a:r>
              <a:rPr lang="fr-CA" b="1" baseline="30000" smtClean="0"/>
              <a:t>1</a:t>
            </a:r>
            <a:r>
              <a:rPr lang="fr-CA" smtClean="0"/>
              <a:t>Statistique Canada, 2011. Tableau CANSIM 282-0048 – Estimations issues de l'Enquête sur la population active </a:t>
            </a:r>
            <a:r>
              <a:rPr lang="fr-CA" u="sng" smtClean="0">
                <a:hlinkClick r:id="rId3"/>
              </a:rPr>
              <a:t>http://www5.statcan.gc.ca/cansim/a26?id=2820048&amp;pattern=&amp;p2=-1&amp;p1=1&amp;tabMode=dataTable&amp;stByVal=1&amp;paSer=&amp;csid=&amp;retrLang=fra&amp;lang=fra</a:t>
            </a:r>
            <a:r>
              <a:rPr lang="fr-CA" smtClean="0"/>
              <a:t>, consulté le 15 janvier  2012.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03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0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Natalie Phillips\Desktop\Profile Launch\Family Life\JPEGs\Family_F 2.2.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69075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3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2012-11-01T15:26:57Z</dcterms:created>
  <dcterms:modified xsi:type="dcterms:W3CDTF">2012-11-01T15:27:14Z</dcterms:modified>
</cp:coreProperties>
</file>