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2B0AE-FE1B-41FD-A43C-4EADF4276697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A1D4-158A-4528-ABA0-F4665BDCBB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068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Au Canada, d’après le recensement de 2006, la plupart (86 %) des enfants non autochtones de moins de six ans vivaient dans une famille biparentale, comparativement à 13 % dans une famille monoparentale et à 1 % dans un autre type de famille. </a:t>
            </a:r>
            <a:endParaRPr lang="en-CA" smtClean="0"/>
          </a:p>
          <a:p>
            <a:r>
              <a:rPr lang="fr-CA" smtClean="0"/>
              <a:t> </a:t>
            </a:r>
            <a:endParaRPr lang="en-CA" smtClean="0"/>
          </a:p>
          <a:p>
            <a:r>
              <a:rPr lang="fr-CA" smtClean="0"/>
              <a:t>Les enfants autochtones de moins de six ans étaient plus nombreux que leurs homologues non autochtones à vivre dans une famille monoparentale. Cinquante-deux pour cent des enfants des Premières nations de moins de six ans vivaient dans une famille biparentale.</a:t>
            </a:r>
            <a:endParaRPr lang="en-CA" smtClean="0"/>
          </a:p>
          <a:p>
            <a:endParaRPr lang="en-CA" smtClean="0"/>
          </a:p>
          <a:p>
            <a:r>
              <a:rPr lang="fr-CA" b="1" smtClean="0"/>
              <a:t>Conséquences  </a:t>
            </a:r>
            <a:endParaRPr lang="en-CA" smtClean="0"/>
          </a:p>
          <a:p>
            <a:r>
              <a:rPr lang="fr-CA" smtClean="0"/>
              <a:t>Les enfants autochtones de moins de six ans étaient beaucoup plus nombreux que leurs homologues non autochtones à vivre dans une famille monoparentale. Par le fait même, ces enfants étaient plus susceptibles de vivre dans la pauvreté.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6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67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Natalie Phillips\Desktop\Profile Launch\Family Life\JPEGs\Family_F 2.1.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5161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8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2012-11-01T15:25:29Z</dcterms:created>
  <dcterms:modified xsi:type="dcterms:W3CDTF">2012-11-01T15:25:45Z</dcterms:modified>
</cp:coreProperties>
</file>