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5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41A02B-E0AF-4878-B8E0-83B0AF3A68EA}" type="datetimeFigureOut">
              <a:rPr lang="en-CA" smtClean="0"/>
              <a:t>01/11/2012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46741C-5949-460A-B655-94FD04F8F745}" type="slidenum">
              <a:rPr lang="en-CA" smtClean="0"/>
              <a:t>‹#›</a:t>
            </a:fld>
            <a:endParaRPr lang="en-CA"/>
          </a:p>
        </p:txBody>
      </p:sp>
    </p:spTree>
    <p:extLst>
      <p:ext uri="{BB962C8B-B14F-4D97-AF65-F5344CB8AC3E}">
        <p14:creationId xmlns:p14="http://schemas.microsoft.com/office/powerpoint/2010/main" val="2069620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A" smtClean="0"/>
              <a:t>Le nombre de familles monoparentales ne cesse d’augmenter au Canada depuis plusieurs dizaines d’années. En 2006, les familles monoparentales dirigées par la mère étaient quatre fois plus nombreuses que celles dirigées par le père (plus de 1,1 million comparativement à 282 000). </a:t>
            </a:r>
            <a:endParaRPr lang="en-CA" smtClean="0"/>
          </a:p>
          <a:p>
            <a:endParaRPr lang="en-CA" smtClean="0"/>
          </a:p>
          <a:p>
            <a:endParaRPr lang="en-C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251456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extBox 7"/>
          <p:cNvSpPr txBox="1">
            <a:spLocks noChangeArrowheads="1"/>
          </p:cNvSpPr>
          <p:nvPr/>
        </p:nvSpPr>
        <p:spPr bwMode="auto">
          <a:xfrm>
            <a:off x="1116013" y="404813"/>
            <a:ext cx="7777162"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fr-FR" sz="2000" b="1">
                <a:solidFill>
                  <a:prstClr val="black"/>
                </a:solidFill>
              </a:rPr>
              <a:t>La santé des enfants du Canada : Un profil de l’ICSI </a:t>
            </a:r>
          </a:p>
          <a:p>
            <a:pPr eaLnBrk="1" fontAlgn="base" hangingPunct="1">
              <a:spcBef>
                <a:spcPts val="400"/>
              </a:spcBef>
              <a:spcAft>
                <a:spcPct val="0"/>
              </a:spcAft>
            </a:pPr>
            <a:r>
              <a:rPr lang="en-US" sz="1400">
                <a:solidFill>
                  <a:prstClr val="black"/>
                </a:solidFill>
                <a:latin typeface="Calibri" pitchFamily="34" charset="0"/>
              </a:rPr>
              <a:t>Module </a:t>
            </a:r>
            <a:r>
              <a:rPr lang="en-US" sz="1400">
                <a:solidFill>
                  <a:prstClr val="black"/>
                </a:solidFill>
              </a:rPr>
              <a:t>contextuel </a:t>
            </a:r>
            <a:endParaRPr lang="en-US" sz="1400">
              <a:solidFill>
                <a:prstClr val="black"/>
              </a:solidFill>
              <a:latin typeface="Calibri" pitchFamily="34" charset="0"/>
            </a:endParaRPr>
          </a:p>
        </p:txBody>
      </p:sp>
      <p:sp>
        <p:nvSpPr>
          <p:cNvPr id="1029" name="TextBox 9"/>
          <p:cNvSpPr txBox="1">
            <a:spLocks noChangeArrowheads="1"/>
          </p:cNvSpPr>
          <p:nvPr/>
        </p:nvSpPr>
        <p:spPr bwMode="auto">
          <a:xfrm>
            <a:off x="539750" y="6308725"/>
            <a:ext cx="5976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fr-FR" sz="1600" b="1">
                <a:solidFill>
                  <a:prstClr val="white"/>
                </a:solidFill>
                <a:latin typeface="Calibri" pitchFamily="34" charset="0"/>
              </a:rPr>
              <a:t>La santé des enfants du Canada : Un profil de l’ICSI</a:t>
            </a:r>
            <a:endParaRPr lang="en-US" sz="1600">
              <a:solidFill>
                <a:prstClr val="white"/>
              </a:solidFill>
              <a:latin typeface="Calibri" pitchFamily="34" charset="0"/>
            </a:endParaRPr>
          </a:p>
        </p:txBody>
      </p:sp>
      <p:sp>
        <p:nvSpPr>
          <p:cNvPr id="1030" name="TextBox 11"/>
          <p:cNvSpPr txBox="1">
            <a:spLocks noChangeArrowheads="1"/>
          </p:cNvSpPr>
          <p:nvPr/>
        </p:nvSpPr>
        <p:spPr bwMode="auto">
          <a:xfrm>
            <a:off x="6372225" y="6381750"/>
            <a:ext cx="27003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r>
              <a:rPr lang="en-US" sz="800">
                <a:solidFill>
                  <a:prstClr val="white"/>
                </a:solidFill>
              </a:rPr>
              <a:t>© 2012  </a:t>
            </a:r>
            <a:r>
              <a:rPr lang="fr-FR" sz="800">
                <a:solidFill>
                  <a:prstClr val="white"/>
                </a:solidFill>
              </a:rPr>
              <a:t>Institut canadien de la santé infantile</a:t>
            </a:r>
            <a:endParaRPr lang="en-US" sz="800">
              <a:solidFill>
                <a:prstClr val="white"/>
              </a:solidFill>
            </a:endParaRPr>
          </a:p>
        </p:txBody>
      </p:sp>
      <p:sp>
        <p:nvSpPr>
          <p:cNvPr id="1031" name="TextBox 12"/>
          <p:cNvSpPr txBox="1">
            <a:spLocks noChangeArrowheads="1"/>
          </p:cNvSpPr>
          <p:nvPr/>
        </p:nvSpPr>
        <p:spPr bwMode="auto">
          <a:xfrm>
            <a:off x="395288" y="6597650"/>
            <a:ext cx="86407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r>
              <a:rPr lang="fr-FR" sz="900" i="1">
                <a:solidFill>
                  <a:prstClr val="white"/>
                </a:solidFill>
              </a:rPr>
              <a:t>La présente page n’est que l’une des sections du profil de l’ICSI. Pour d’autres données intéressantes sur les enfants et les jeunes, consultez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Box 15"/>
          <p:cNvSpPr txBox="1">
            <a:spLocks noChangeArrowheads="1"/>
          </p:cNvSpPr>
          <p:nvPr userDrawn="1"/>
        </p:nvSpPr>
        <p:spPr bwMode="auto">
          <a:xfrm>
            <a:off x="2916238" y="765175"/>
            <a:ext cx="5976937" cy="276225"/>
          </a:xfrm>
          <a:prstGeom prst="rect">
            <a:avLst/>
          </a:prstGeom>
          <a:solidFill>
            <a:srgbClr val="1E335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b="1">
                <a:solidFill>
                  <a:prstClr val="white"/>
                </a:solidFill>
              </a:rPr>
              <a:t>Section 2 – </a:t>
            </a:r>
            <a:r>
              <a:rPr lang="fr-FR" sz="1200" b="1">
                <a:solidFill>
                  <a:prstClr val="white"/>
                </a:solidFill>
              </a:rPr>
              <a:t>Vie familiale</a:t>
            </a:r>
            <a:endParaRPr lang="en-US" sz="1200">
              <a:solidFill>
                <a:prstClr val="white"/>
              </a:solidFill>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0306201"/>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descr="C:\Users\Natalie Phillips\Desktop\Profile Launch\Family Life\JPEGs\Family_F 2.1.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341438"/>
            <a:ext cx="6551612" cy="403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0279513"/>
      </p:ext>
    </p:extLst>
  </p:cSld>
  <p:clrMapOvr>
    <a:masterClrMapping/>
  </p:clrMapOvr>
  <p:timing>
    <p:tnLst>
      <p:par>
        <p:cTn id="1" dur="indefinite" restart="never" nodeType="tmRoot"/>
      </p:par>
    </p:tnLst>
  </p:timing>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Words>
  <Application>Microsoft Office PowerPoint</Application>
  <PresentationFormat>On-screen Show (4:3)</PresentationFormat>
  <Paragraphs>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Natalie Phillips</cp:lastModifiedBy>
  <cp:revision>1</cp:revision>
  <dcterms:created xsi:type="dcterms:W3CDTF">2012-11-01T15:24:28Z</dcterms:created>
  <dcterms:modified xsi:type="dcterms:W3CDTF">2012-11-01T15:24:41Z</dcterms:modified>
</cp:coreProperties>
</file>