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5D3BB-7022-4FDA-AC6E-3459AB73215D}" type="datetimeFigureOut">
              <a:rPr lang="en-CA" smtClean="0"/>
              <a:t>01/11/2012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2B275-0564-41C2-B9A9-AF269B5175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2263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can.gc.ca/tables-tableaux/sum-som/l02/cst01/famil40-fra.htm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CA" smtClean="0"/>
              <a:t>En 2006, la majorité des couples mariés ou en union libre ayant des enfants en comptaient deux ou plus à la maison (64 et 53 % respectivement), tandis que la majorité des familles monoparentales avaient un seul enfant à la maison (62%). </a:t>
            </a:r>
            <a:endParaRPr lang="en-CA" smtClean="0"/>
          </a:p>
          <a:p>
            <a:endParaRPr lang="en-CA" smtClean="0"/>
          </a:p>
          <a:p>
            <a:r>
              <a:rPr lang="fr-CA" b="1" smtClean="0"/>
              <a:t>Conséquences </a:t>
            </a:r>
            <a:endParaRPr lang="en-CA" smtClean="0"/>
          </a:p>
          <a:p>
            <a:r>
              <a:rPr lang="fr-CA" smtClean="0"/>
              <a:t>Au Canada, la taille moyenne des familles a été ramenée de 3,7 membres en 1971 à 3,0 en 2006. Parmi les nombreux facteurs qui influent sur la taille des familles, la sécurité économique, l’âge des parents, le mariage et le divorce, le niveau de scolarité et la participation à la population active sont associées à une tendance à la baisse de la taille des familles canadiennes. </a:t>
            </a:r>
            <a:endParaRPr lang="en-CA" smtClean="0"/>
          </a:p>
          <a:p>
            <a:r>
              <a:rPr lang="fr-CA" i="1" smtClean="0"/>
              <a:t>Statistique Canada </a:t>
            </a:r>
            <a:r>
              <a:rPr lang="fr-CA" u="sng" smtClean="0">
                <a:hlinkClick r:id="rId3"/>
              </a:rPr>
              <a:t>http://www.statcan.gc.ca/tables-tableaux/sum-som/l02/cst01/famil40-fra.htm</a:t>
            </a:r>
            <a:r>
              <a:rPr lang="fr-CA" smtClean="0"/>
              <a:t>, </a:t>
            </a:r>
            <a:r>
              <a:rPr lang="fr-CA" i="1" smtClean="0"/>
              <a:t>consulté le 13 décembre</a:t>
            </a:r>
            <a:r>
              <a:rPr lang="fr-CA" smtClean="0"/>
              <a:t> </a:t>
            </a:r>
            <a:r>
              <a:rPr lang="fr-CA" i="1" smtClean="0"/>
              <a:t>2011.</a:t>
            </a:r>
            <a:endParaRPr lang="en-CA" smtClean="0"/>
          </a:p>
          <a:p>
            <a:r>
              <a:rPr lang="fr-CA" smtClean="0"/>
              <a:t> </a:t>
            </a:r>
            <a:endParaRPr lang="en-CA" smtClean="0"/>
          </a:p>
          <a:p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163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</a:rPr>
              <a:t>La santé des enfants du Canada : Un profil de l’ICSI </a:t>
            </a:r>
          </a:p>
          <a:p>
            <a:pPr eaLnBrk="1" fontAlgn="base" hangingPunct="1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Module </a:t>
            </a:r>
            <a:r>
              <a:rPr lang="en-US" sz="1400">
                <a:solidFill>
                  <a:prstClr val="black"/>
                </a:solidFill>
              </a:rPr>
              <a:t>contextuel </a:t>
            </a:r>
            <a:endParaRPr lang="en-US" sz="14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Calibri" pitchFamily="34" charset="0"/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6372225" y="6381750"/>
            <a:ext cx="27003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</a:rPr>
              <a:t>© 2012  </a:t>
            </a:r>
            <a:r>
              <a:rPr lang="fr-FR" sz="800">
                <a:solidFill>
                  <a:prstClr val="white"/>
                </a:solidFill>
              </a:rPr>
              <a:t>Institut canadien de la santé infantile</a:t>
            </a:r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395288" y="6597650"/>
            <a:ext cx="86407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900" i="1">
                <a:solidFill>
                  <a:prstClr val="white"/>
                </a:solidFill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2 – </a:t>
            </a:r>
            <a:r>
              <a:rPr lang="fr-FR" sz="1200" b="1">
                <a:solidFill>
                  <a:prstClr val="white"/>
                </a:solidFill>
              </a:rPr>
              <a:t>Vie familiale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827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C:\Users\Natalie Phillips\Desktop\Profile Launch\Family Life\JPEGs\Family_F 2.1.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341438"/>
            <a:ext cx="6551612" cy="403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30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1</cp:revision>
  <dcterms:created xsi:type="dcterms:W3CDTF">2012-11-01T15:23:32Z</dcterms:created>
  <dcterms:modified xsi:type="dcterms:W3CDTF">2012-11-01T15:23:49Z</dcterms:modified>
</cp:coreProperties>
</file>