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602E1-3096-4F22-A4FA-02A202BFF156}" type="datetimeFigureOut">
              <a:rPr lang="en-CA" smtClean="0"/>
              <a:t>01/11/2012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FBD6C-9671-4640-9A0C-7DA11C63F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2796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CA" smtClean="0"/>
              <a:t>La taille moyenne des familles de recensement — avec ou sans enfants — a diminué depuis une génération. Le nombre de membres de la famille canadienne moyenne a été ramené de 3,7 en 1971 à 3,0 en 2006. On observe une diminution similaire parmi les familles époux-épouse (de 3,8 à 3,0) et les familles monoparentales (de 3,1 à 2,5). </a:t>
            </a:r>
            <a:endParaRPr lang="en-CA" smtClean="0"/>
          </a:p>
          <a:p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264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2012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2 – </a:t>
            </a:r>
            <a:r>
              <a:rPr lang="fr-FR" sz="1200" b="1">
                <a:solidFill>
                  <a:prstClr val="white"/>
                </a:solidFill>
              </a:rPr>
              <a:t>Vie familiale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41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C:\Users\Natalie Phillips\Desktop\Profile Launch\Family Life\JPEGs\Family_F 2.1.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551612" cy="40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555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2012-11-01T15:26:27Z</dcterms:created>
  <dcterms:modified xsi:type="dcterms:W3CDTF">2012-11-01T15:26:40Z</dcterms:modified>
</cp:coreProperties>
</file>