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450E3-034C-4086-A036-6BFC4D21D88E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206BD-FC09-4A7A-A684-CBBBF095F1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7720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L’Enquête sur les enfants autochtones de 2006 a examiné le nombre de parents, de grands-parents, d’autres parents ou d’autres personnes qui s’occupaient d’un enfant autochtone de moins de six ans. La grande majorité des mères ‒— membres de Premières Nations (93 %), Métisses (94%) et  Inuites (92 %) ‒— s’occupaient de leurs enfants, tout comme de nombreux pères membres des Premières Nations (72 %), Métis (78 %) et Inuits (77 %). Toujours selon l’enquête, la proportion d’enfants de moins de six ans dont s’occupaient leurs grands-parents est de 44 % parmi les Premières Nations, 41 % chez les Métis et 46 % chez les Inuits. Les autres parents, notamment les frères et sœurs et les membres de la famille élargie, s’en occupaient moins parmi les familles des Premières Nations (28 %) et les familles métisses (21%), comparativement aux familles inuites (47 %). La proportion de personnes autres que les membres de la famille qui s’occupaient d’enfants de moins de six ans s’élevait à 17 % pour les enfants membres des Premières Nations ou Métis et à 19 % pour les enfants inuits. </a:t>
            </a:r>
            <a:endParaRPr lang="en-CA" smtClean="0"/>
          </a:p>
          <a:p>
            <a:endParaRPr lang="en-CA" smtClean="0"/>
          </a:p>
          <a:p>
            <a:r>
              <a:rPr lang="fr-CA" b="1" smtClean="0"/>
              <a:t>Conséquences </a:t>
            </a:r>
            <a:endParaRPr lang="en-CA" smtClean="0"/>
          </a:p>
          <a:p>
            <a:r>
              <a:rPr lang="fr-CA" smtClean="0"/>
              <a:t>« Les enfants occupent une place particulière dans les cultures autochtones. Selon la tradition, ils sont un don des esprits […]. [L’enfant] possède en lui des dons qui se manifestent lorsqu’il devient enseignant, mère, chasseur, conseiller, artisan ou visionnaire. Il apporte des forces nouvelles à la famille, au clan et au village. Sa présence joyeuse rajeunit le cœur des anciens. » </a:t>
            </a:r>
            <a:endParaRPr lang="en-CA" smtClean="0"/>
          </a:p>
          <a:p>
            <a:r>
              <a:rPr lang="fr-CA" i="1" smtClean="0"/>
              <a:t>(Commission royale sur les peuples autochtones, 1996)</a:t>
            </a:r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5015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2 – </a:t>
            </a:r>
            <a:r>
              <a:rPr lang="fr-FR" sz="1200" b="1">
                <a:solidFill>
                  <a:prstClr val="white"/>
                </a:solidFill>
              </a:rPr>
              <a:t>Vie familiale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9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C:\Users\Natalie Phillips\Desktop\Profile Launch\Family Life\JPEGs\Family_F 2.1.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551612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67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2012-11-01T15:25:57Z</dcterms:created>
  <dcterms:modified xsi:type="dcterms:W3CDTF">2012-11-01T15:26:13Z</dcterms:modified>
</cp:coreProperties>
</file>